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5"/>
  </p:notesMasterIdLst>
  <p:sldIdLst>
    <p:sldId id="256" r:id="rId2"/>
    <p:sldId id="342" r:id="rId3"/>
    <p:sldId id="353" r:id="rId4"/>
    <p:sldId id="261" r:id="rId5"/>
    <p:sldId id="266" r:id="rId6"/>
    <p:sldId id="354" r:id="rId7"/>
    <p:sldId id="355" r:id="rId8"/>
    <p:sldId id="277" r:id="rId9"/>
    <p:sldId id="356" r:id="rId10"/>
    <p:sldId id="257" r:id="rId11"/>
    <p:sldId id="357" r:id="rId12"/>
    <p:sldId id="358" r:id="rId13"/>
    <p:sldId id="368" r:id="rId14"/>
    <p:sldId id="359" r:id="rId15"/>
    <p:sldId id="360" r:id="rId16"/>
    <p:sldId id="362" r:id="rId17"/>
    <p:sldId id="365" r:id="rId18"/>
    <p:sldId id="299" r:id="rId19"/>
    <p:sldId id="366" r:id="rId20"/>
    <p:sldId id="276" r:id="rId21"/>
    <p:sldId id="367" r:id="rId22"/>
    <p:sldId id="364" r:id="rId23"/>
    <p:sldId id="315" r:id="rId2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Krona One" panose="020B060402020202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Ubuntu" panose="020B0504030602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000"/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258EA0-94F1-4F15-8BA0-B2270C09799F}">
  <a:tblStyle styleId="{FF258EA0-94F1-4F15-8BA0-B2270C097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46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b5eae2020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b5eae2020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0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71e807b215_3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71e807b215_3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53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71e807b215_3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71e807b215_3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41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b5eae2020c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b5eae2020c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54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186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388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71e807b215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71e807b215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6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7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47697288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47697288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ba8d14178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ba8d14178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636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ba8d1417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ba8d1417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9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ba8d14178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ba8d14178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437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91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a8d141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a8d1417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bb7c7de802_0_15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bb7c7de802_0_15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74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00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6f39c49ba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6f39c49ba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82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ba8d1417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ba8d1417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 flipH="1">
            <a:off x="-1572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3"/>
          <p:cNvCxnSpPr/>
          <p:nvPr/>
        </p:nvCxnSpPr>
        <p:spPr>
          <a:xfrm rot="10800000">
            <a:off x="-203670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1" name="Google Shape;641;p33"/>
          <p:cNvSpPr/>
          <p:nvPr/>
        </p:nvSpPr>
        <p:spPr>
          <a:xfrm flipH="1">
            <a:off x="-559225" y="2137607"/>
            <a:ext cx="1192383" cy="607935"/>
          </a:xfrm>
          <a:custGeom>
            <a:avLst/>
            <a:gdLst/>
            <a:ahLst/>
            <a:cxnLst/>
            <a:rect l="l" t="t" r="r" b="b"/>
            <a:pathLst>
              <a:path w="32998" h="16824" extrusionOk="0">
                <a:moveTo>
                  <a:pt x="20506" y="1"/>
                </a:moveTo>
                <a:cubicBezTo>
                  <a:pt x="16572" y="1"/>
                  <a:pt x="13392" y="3181"/>
                  <a:pt x="13392" y="7115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8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23"/>
                </a:lnTo>
                <a:lnTo>
                  <a:pt x="32997" y="16823"/>
                </a:lnTo>
                <a:lnTo>
                  <a:pt x="32997" y="13057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7"/>
                  <a:pt x="23749" y="1"/>
                  <a:pt x="205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3"/>
          <p:cNvSpPr/>
          <p:nvPr/>
        </p:nvSpPr>
        <p:spPr>
          <a:xfrm flipH="1">
            <a:off x="-277208" y="979656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44" y="1"/>
                  <a:pt x="14333" y="3411"/>
                  <a:pt x="14333" y="7617"/>
                </a:cubicBezTo>
                <a:cubicBezTo>
                  <a:pt x="14333" y="8161"/>
                  <a:pt x="14396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5"/>
                  <a:pt x="9291" y="13790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3" y="15777"/>
                  <a:pt x="8328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40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75" y="7199"/>
                </a:cubicBezTo>
                <a:cubicBezTo>
                  <a:pt x="35968" y="7199"/>
                  <a:pt x="35382" y="7303"/>
                  <a:pt x="34901" y="7512"/>
                </a:cubicBezTo>
                <a:cubicBezTo>
                  <a:pt x="33855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52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flipH="1">
            <a:off x="1111724" y="2135331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65" y="1"/>
                  <a:pt x="14333" y="3411"/>
                  <a:pt x="14333" y="7617"/>
                </a:cubicBezTo>
                <a:cubicBezTo>
                  <a:pt x="14333" y="8161"/>
                  <a:pt x="14375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5"/>
                  <a:pt x="9290" y="13790"/>
                </a:cubicBezTo>
                <a:cubicBezTo>
                  <a:pt x="8621" y="13936"/>
                  <a:pt x="8140" y="14543"/>
                  <a:pt x="8140" y="15254"/>
                </a:cubicBezTo>
                <a:cubicBezTo>
                  <a:pt x="8140" y="15505"/>
                  <a:pt x="8202" y="15777"/>
                  <a:pt x="8307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19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7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54" y="7199"/>
                </a:cubicBezTo>
                <a:cubicBezTo>
                  <a:pt x="35968" y="7199"/>
                  <a:pt x="35382" y="7303"/>
                  <a:pt x="34880" y="7512"/>
                </a:cubicBezTo>
                <a:cubicBezTo>
                  <a:pt x="33834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31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flipH="1">
            <a:off x="318602" y="3537871"/>
            <a:ext cx="661596" cy="331177"/>
          </a:xfrm>
          <a:custGeom>
            <a:avLst/>
            <a:gdLst/>
            <a:ahLst/>
            <a:cxnLst/>
            <a:rect l="l" t="t" r="r" b="b"/>
            <a:pathLst>
              <a:path w="18309" h="9165" extrusionOk="0">
                <a:moveTo>
                  <a:pt x="9165" y="0"/>
                </a:moveTo>
                <a:cubicBezTo>
                  <a:pt x="4102" y="0"/>
                  <a:pt x="1" y="4122"/>
                  <a:pt x="1" y="9165"/>
                </a:cubicBezTo>
                <a:lnTo>
                  <a:pt x="18309" y="9165"/>
                </a:lnTo>
                <a:cubicBezTo>
                  <a:pt x="18309" y="4122"/>
                  <a:pt x="14208" y="0"/>
                  <a:pt x="916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/>
          <p:nvPr/>
        </p:nvSpPr>
        <p:spPr>
          <a:xfrm flipH="1">
            <a:off x="748788" y="3637675"/>
            <a:ext cx="462781" cy="231372"/>
          </a:xfrm>
          <a:custGeom>
            <a:avLst/>
            <a:gdLst/>
            <a:ahLst/>
            <a:cxnLst/>
            <a:rect l="l" t="t" r="r" b="b"/>
            <a:pathLst>
              <a:path w="12807" h="6403" extrusionOk="0">
                <a:moveTo>
                  <a:pt x="6404" y="0"/>
                </a:moveTo>
                <a:cubicBezTo>
                  <a:pt x="2868" y="0"/>
                  <a:pt x="1" y="2867"/>
                  <a:pt x="1" y="6403"/>
                </a:cubicBezTo>
                <a:lnTo>
                  <a:pt x="12806" y="6403"/>
                </a:lnTo>
                <a:cubicBezTo>
                  <a:pt x="12806" y="2867"/>
                  <a:pt x="9940" y="0"/>
                  <a:pt x="64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3"/>
          <p:cNvSpPr/>
          <p:nvPr/>
        </p:nvSpPr>
        <p:spPr>
          <a:xfrm flipH="1">
            <a:off x="-31472" y="3751067"/>
            <a:ext cx="238202" cy="118740"/>
          </a:xfrm>
          <a:custGeom>
            <a:avLst/>
            <a:gdLst/>
            <a:ahLst/>
            <a:cxnLst/>
            <a:rect l="l" t="t" r="r" b="b"/>
            <a:pathLst>
              <a:path w="6592" h="3286" extrusionOk="0">
                <a:moveTo>
                  <a:pt x="3285" y="1"/>
                </a:moveTo>
                <a:cubicBezTo>
                  <a:pt x="1486" y="1"/>
                  <a:pt x="0" y="1465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3"/>
          <p:cNvSpPr/>
          <p:nvPr/>
        </p:nvSpPr>
        <p:spPr>
          <a:xfrm flipH="1">
            <a:off x="2087044" y="2351201"/>
            <a:ext cx="709222" cy="691949"/>
          </a:xfrm>
          <a:custGeom>
            <a:avLst/>
            <a:gdLst/>
            <a:ahLst/>
            <a:cxnLst/>
            <a:rect l="l" t="t" r="r" b="b"/>
            <a:pathLst>
              <a:path w="19627" h="19149" extrusionOk="0">
                <a:moveTo>
                  <a:pt x="9811" y="0"/>
                </a:moveTo>
                <a:cubicBezTo>
                  <a:pt x="4722" y="0"/>
                  <a:pt x="515" y="3995"/>
                  <a:pt x="251" y="9134"/>
                </a:cubicBezTo>
                <a:cubicBezTo>
                  <a:pt x="0" y="14406"/>
                  <a:pt x="4080" y="18884"/>
                  <a:pt x="9353" y="19135"/>
                </a:cubicBezTo>
                <a:cubicBezTo>
                  <a:pt x="9520" y="19144"/>
                  <a:pt x="9687" y="19148"/>
                  <a:pt x="9852" y="19148"/>
                </a:cubicBezTo>
                <a:cubicBezTo>
                  <a:pt x="14924" y="19148"/>
                  <a:pt x="19112" y="15160"/>
                  <a:pt x="19375" y="10033"/>
                </a:cubicBezTo>
                <a:cubicBezTo>
                  <a:pt x="19626" y="4761"/>
                  <a:pt x="15546" y="283"/>
                  <a:pt x="10274" y="11"/>
                </a:cubicBezTo>
                <a:cubicBezTo>
                  <a:pt x="10118" y="4"/>
                  <a:pt x="9964" y="0"/>
                  <a:pt x="98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3"/>
          <p:cNvSpPr/>
          <p:nvPr/>
        </p:nvSpPr>
        <p:spPr>
          <a:xfrm flipH="1">
            <a:off x="2386459" y="2628175"/>
            <a:ext cx="83183" cy="1238599"/>
          </a:xfrm>
          <a:custGeom>
            <a:avLst/>
            <a:gdLst/>
            <a:ahLst/>
            <a:cxnLst/>
            <a:rect l="l" t="t" r="r" b="b"/>
            <a:pathLst>
              <a:path w="2302" h="34277" extrusionOk="0">
                <a:moveTo>
                  <a:pt x="1044" y="1"/>
                </a:moveTo>
                <a:cubicBezTo>
                  <a:pt x="1038" y="1"/>
                  <a:pt x="1032" y="2"/>
                  <a:pt x="1025" y="4"/>
                </a:cubicBezTo>
                <a:cubicBezTo>
                  <a:pt x="900" y="25"/>
                  <a:pt x="753" y="360"/>
                  <a:pt x="691" y="778"/>
                </a:cubicBezTo>
                <a:cubicBezTo>
                  <a:pt x="691" y="778"/>
                  <a:pt x="691" y="799"/>
                  <a:pt x="649" y="862"/>
                </a:cubicBezTo>
                <a:cubicBezTo>
                  <a:pt x="649" y="904"/>
                  <a:pt x="628" y="1008"/>
                  <a:pt x="628" y="1113"/>
                </a:cubicBezTo>
                <a:cubicBezTo>
                  <a:pt x="607" y="1364"/>
                  <a:pt x="586" y="1699"/>
                  <a:pt x="523" y="2117"/>
                </a:cubicBezTo>
                <a:cubicBezTo>
                  <a:pt x="439" y="2975"/>
                  <a:pt x="377" y="4210"/>
                  <a:pt x="377" y="5674"/>
                </a:cubicBezTo>
                <a:cubicBezTo>
                  <a:pt x="377" y="7139"/>
                  <a:pt x="439" y="8855"/>
                  <a:pt x="586" y="10696"/>
                </a:cubicBezTo>
                <a:cubicBezTo>
                  <a:pt x="628" y="11617"/>
                  <a:pt x="711" y="12558"/>
                  <a:pt x="795" y="13500"/>
                </a:cubicBezTo>
                <a:cubicBezTo>
                  <a:pt x="858" y="14420"/>
                  <a:pt x="942" y="15425"/>
                  <a:pt x="1004" y="16366"/>
                </a:cubicBezTo>
                <a:cubicBezTo>
                  <a:pt x="1004" y="16597"/>
                  <a:pt x="1025" y="16848"/>
                  <a:pt x="1025" y="17078"/>
                </a:cubicBezTo>
                <a:lnTo>
                  <a:pt x="1025" y="17768"/>
                </a:lnTo>
                <a:lnTo>
                  <a:pt x="1025" y="19191"/>
                </a:lnTo>
                <a:cubicBezTo>
                  <a:pt x="1025" y="19421"/>
                  <a:pt x="1025" y="19672"/>
                  <a:pt x="1004" y="19902"/>
                </a:cubicBezTo>
                <a:cubicBezTo>
                  <a:pt x="1004" y="20133"/>
                  <a:pt x="963" y="20363"/>
                  <a:pt x="963" y="20593"/>
                </a:cubicBezTo>
                <a:cubicBezTo>
                  <a:pt x="942" y="21074"/>
                  <a:pt x="942" y="21514"/>
                  <a:pt x="921" y="21995"/>
                </a:cubicBezTo>
                <a:cubicBezTo>
                  <a:pt x="858" y="22895"/>
                  <a:pt x="837" y="23773"/>
                  <a:pt x="795" y="24610"/>
                </a:cubicBezTo>
                <a:cubicBezTo>
                  <a:pt x="753" y="25029"/>
                  <a:pt x="753" y="25447"/>
                  <a:pt x="732" y="25824"/>
                </a:cubicBezTo>
                <a:cubicBezTo>
                  <a:pt x="732" y="26033"/>
                  <a:pt x="711" y="26221"/>
                  <a:pt x="711" y="26410"/>
                </a:cubicBezTo>
                <a:lnTo>
                  <a:pt x="711" y="26535"/>
                </a:lnTo>
                <a:lnTo>
                  <a:pt x="711" y="26703"/>
                </a:lnTo>
                <a:lnTo>
                  <a:pt x="711" y="26975"/>
                </a:lnTo>
                <a:cubicBezTo>
                  <a:pt x="711" y="27707"/>
                  <a:pt x="732" y="28376"/>
                  <a:pt x="732" y="28941"/>
                </a:cubicBezTo>
                <a:cubicBezTo>
                  <a:pt x="732" y="29527"/>
                  <a:pt x="711" y="30009"/>
                  <a:pt x="691" y="30427"/>
                </a:cubicBezTo>
                <a:cubicBezTo>
                  <a:pt x="649" y="30845"/>
                  <a:pt x="628" y="31159"/>
                  <a:pt x="586" y="31369"/>
                </a:cubicBezTo>
                <a:cubicBezTo>
                  <a:pt x="544" y="31473"/>
                  <a:pt x="544" y="31557"/>
                  <a:pt x="544" y="31620"/>
                </a:cubicBezTo>
                <a:cubicBezTo>
                  <a:pt x="544" y="31662"/>
                  <a:pt x="523" y="31682"/>
                  <a:pt x="523" y="31682"/>
                </a:cubicBezTo>
                <a:cubicBezTo>
                  <a:pt x="481" y="32038"/>
                  <a:pt x="419" y="32352"/>
                  <a:pt x="377" y="32603"/>
                </a:cubicBezTo>
                <a:cubicBezTo>
                  <a:pt x="314" y="32875"/>
                  <a:pt x="272" y="33105"/>
                  <a:pt x="230" y="33294"/>
                </a:cubicBezTo>
                <a:cubicBezTo>
                  <a:pt x="230" y="33314"/>
                  <a:pt x="230" y="33335"/>
                  <a:pt x="209" y="33356"/>
                </a:cubicBezTo>
                <a:cubicBezTo>
                  <a:pt x="209" y="33398"/>
                  <a:pt x="209" y="33398"/>
                  <a:pt x="188" y="33419"/>
                </a:cubicBezTo>
                <a:cubicBezTo>
                  <a:pt x="188" y="33461"/>
                  <a:pt x="147" y="33503"/>
                  <a:pt x="147" y="33524"/>
                </a:cubicBezTo>
                <a:cubicBezTo>
                  <a:pt x="147" y="33545"/>
                  <a:pt x="126" y="33607"/>
                  <a:pt x="126" y="33628"/>
                </a:cubicBezTo>
                <a:cubicBezTo>
                  <a:pt x="126" y="33649"/>
                  <a:pt x="105" y="33670"/>
                  <a:pt x="105" y="33733"/>
                </a:cubicBezTo>
                <a:cubicBezTo>
                  <a:pt x="105" y="33754"/>
                  <a:pt x="105" y="33754"/>
                  <a:pt x="84" y="33775"/>
                </a:cubicBezTo>
                <a:cubicBezTo>
                  <a:pt x="84" y="33817"/>
                  <a:pt x="84" y="33817"/>
                  <a:pt x="42" y="33838"/>
                </a:cubicBezTo>
                <a:cubicBezTo>
                  <a:pt x="42" y="33858"/>
                  <a:pt x="21" y="33879"/>
                  <a:pt x="21" y="33921"/>
                </a:cubicBezTo>
                <a:cubicBezTo>
                  <a:pt x="21" y="33963"/>
                  <a:pt x="0" y="34026"/>
                  <a:pt x="21" y="34068"/>
                </a:cubicBezTo>
                <a:cubicBezTo>
                  <a:pt x="42" y="34172"/>
                  <a:pt x="147" y="34256"/>
                  <a:pt x="335" y="34277"/>
                </a:cubicBezTo>
                <a:cubicBezTo>
                  <a:pt x="523" y="34277"/>
                  <a:pt x="816" y="34193"/>
                  <a:pt x="1046" y="33984"/>
                </a:cubicBezTo>
                <a:cubicBezTo>
                  <a:pt x="1297" y="33775"/>
                  <a:pt x="1507" y="33503"/>
                  <a:pt x="1674" y="33147"/>
                </a:cubicBezTo>
                <a:cubicBezTo>
                  <a:pt x="1820" y="32812"/>
                  <a:pt x="1967" y="32457"/>
                  <a:pt x="2009" y="32059"/>
                </a:cubicBezTo>
                <a:lnTo>
                  <a:pt x="2009" y="32059"/>
                </a:lnTo>
                <a:cubicBezTo>
                  <a:pt x="2000" y="32063"/>
                  <a:pt x="1994" y="32065"/>
                  <a:pt x="1988" y="32065"/>
                </a:cubicBezTo>
                <a:cubicBezTo>
                  <a:pt x="1967" y="32065"/>
                  <a:pt x="1967" y="32038"/>
                  <a:pt x="1967" y="32038"/>
                </a:cubicBezTo>
                <a:cubicBezTo>
                  <a:pt x="1967" y="32038"/>
                  <a:pt x="1967" y="32017"/>
                  <a:pt x="1988" y="31934"/>
                </a:cubicBezTo>
                <a:cubicBezTo>
                  <a:pt x="1988" y="31871"/>
                  <a:pt x="2009" y="31766"/>
                  <a:pt x="2051" y="31641"/>
                </a:cubicBezTo>
                <a:cubicBezTo>
                  <a:pt x="2072" y="31410"/>
                  <a:pt x="2113" y="31034"/>
                  <a:pt x="2155" y="30594"/>
                </a:cubicBezTo>
                <a:cubicBezTo>
                  <a:pt x="2176" y="30155"/>
                  <a:pt x="2197" y="29632"/>
                  <a:pt x="2197" y="29004"/>
                </a:cubicBezTo>
                <a:cubicBezTo>
                  <a:pt x="2197" y="28397"/>
                  <a:pt x="2176" y="27728"/>
                  <a:pt x="2155" y="26996"/>
                </a:cubicBezTo>
                <a:lnTo>
                  <a:pt x="2155" y="26724"/>
                </a:lnTo>
                <a:lnTo>
                  <a:pt x="2155" y="26472"/>
                </a:lnTo>
                <a:cubicBezTo>
                  <a:pt x="2155" y="26284"/>
                  <a:pt x="2155" y="26075"/>
                  <a:pt x="2176" y="25887"/>
                </a:cubicBezTo>
                <a:cubicBezTo>
                  <a:pt x="2176" y="25489"/>
                  <a:pt x="2197" y="25112"/>
                  <a:pt x="2197" y="24694"/>
                </a:cubicBezTo>
                <a:cubicBezTo>
                  <a:pt x="2218" y="23857"/>
                  <a:pt x="2260" y="22957"/>
                  <a:pt x="2281" y="22037"/>
                </a:cubicBezTo>
                <a:cubicBezTo>
                  <a:pt x="2281" y="21597"/>
                  <a:pt x="2281" y="21137"/>
                  <a:pt x="2302" y="20656"/>
                </a:cubicBezTo>
                <a:lnTo>
                  <a:pt x="2302" y="19944"/>
                </a:lnTo>
                <a:lnTo>
                  <a:pt x="2302" y="19212"/>
                </a:lnTo>
                <a:cubicBezTo>
                  <a:pt x="2302" y="18731"/>
                  <a:pt x="2281" y="18249"/>
                  <a:pt x="2281" y="17747"/>
                </a:cubicBezTo>
                <a:cubicBezTo>
                  <a:pt x="2281" y="17517"/>
                  <a:pt x="2281" y="17266"/>
                  <a:pt x="2260" y="17015"/>
                </a:cubicBezTo>
                <a:cubicBezTo>
                  <a:pt x="2260" y="16785"/>
                  <a:pt x="2197" y="16534"/>
                  <a:pt x="2197" y="16283"/>
                </a:cubicBezTo>
                <a:cubicBezTo>
                  <a:pt x="2092" y="15299"/>
                  <a:pt x="1988" y="14337"/>
                  <a:pt x="1883" y="13395"/>
                </a:cubicBezTo>
                <a:cubicBezTo>
                  <a:pt x="1779" y="12454"/>
                  <a:pt x="1674" y="11512"/>
                  <a:pt x="1569" y="10591"/>
                </a:cubicBezTo>
                <a:cubicBezTo>
                  <a:pt x="1360" y="8792"/>
                  <a:pt x="1214" y="7076"/>
                  <a:pt x="1151" y="5653"/>
                </a:cubicBezTo>
                <a:cubicBezTo>
                  <a:pt x="1067" y="4210"/>
                  <a:pt x="1109" y="2996"/>
                  <a:pt x="1130" y="2138"/>
                </a:cubicBezTo>
                <a:cubicBezTo>
                  <a:pt x="1151" y="1720"/>
                  <a:pt x="1172" y="1385"/>
                  <a:pt x="1172" y="1176"/>
                </a:cubicBezTo>
                <a:cubicBezTo>
                  <a:pt x="1172" y="1071"/>
                  <a:pt x="1214" y="967"/>
                  <a:pt x="1214" y="904"/>
                </a:cubicBezTo>
                <a:lnTo>
                  <a:pt x="1214" y="841"/>
                </a:lnTo>
                <a:cubicBezTo>
                  <a:pt x="1253" y="364"/>
                  <a:pt x="1161" y="1"/>
                  <a:pt x="104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3"/>
          <p:cNvSpPr/>
          <p:nvPr/>
        </p:nvSpPr>
        <p:spPr>
          <a:xfrm flipH="1">
            <a:off x="2319935" y="2688773"/>
            <a:ext cx="124015" cy="335008"/>
          </a:xfrm>
          <a:custGeom>
            <a:avLst/>
            <a:gdLst/>
            <a:ahLst/>
            <a:cxnLst/>
            <a:rect l="l" t="t" r="r" b="b"/>
            <a:pathLst>
              <a:path w="3432" h="9271" extrusionOk="0">
                <a:moveTo>
                  <a:pt x="3306" y="1"/>
                </a:moveTo>
                <a:cubicBezTo>
                  <a:pt x="3265" y="1"/>
                  <a:pt x="3181" y="64"/>
                  <a:pt x="3160" y="168"/>
                </a:cubicBezTo>
                <a:cubicBezTo>
                  <a:pt x="3160" y="168"/>
                  <a:pt x="3097" y="315"/>
                  <a:pt x="3055" y="545"/>
                </a:cubicBezTo>
                <a:cubicBezTo>
                  <a:pt x="2972" y="775"/>
                  <a:pt x="2867" y="1089"/>
                  <a:pt x="2721" y="1466"/>
                </a:cubicBezTo>
                <a:cubicBezTo>
                  <a:pt x="2553" y="1821"/>
                  <a:pt x="2365" y="2261"/>
                  <a:pt x="2156" y="2742"/>
                </a:cubicBezTo>
                <a:cubicBezTo>
                  <a:pt x="1946" y="3202"/>
                  <a:pt x="1716" y="3704"/>
                  <a:pt x="1486" y="4207"/>
                </a:cubicBezTo>
                <a:cubicBezTo>
                  <a:pt x="1256" y="4709"/>
                  <a:pt x="1047" y="5190"/>
                  <a:pt x="837" y="5692"/>
                </a:cubicBezTo>
                <a:cubicBezTo>
                  <a:pt x="733" y="5922"/>
                  <a:pt x="649" y="6173"/>
                  <a:pt x="565" y="6404"/>
                </a:cubicBezTo>
                <a:cubicBezTo>
                  <a:pt x="524" y="6508"/>
                  <a:pt x="482" y="6634"/>
                  <a:pt x="461" y="6738"/>
                </a:cubicBezTo>
                <a:cubicBezTo>
                  <a:pt x="440" y="6843"/>
                  <a:pt x="419" y="6948"/>
                  <a:pt x="356" y="7052"/>
                </a:cubicBezTo>
                <a:cubicBezTo>
                  <a:pt x="335" y="7157"/>
                  <a:pt x="314" y="7261"/>
                  <a:pt x="272" y="7345"/>
                </a:cubicBezTo>
                <a:cubicBezTo>
                  <a:pt x="252" y="7450"/>
                  <a:pt x="231" y="7533"/>
                  <a:pt x="210" y="7596"/>
                </a:cubicBezTo>
                <a:cubicBezTo>
                  <a:pt x="168" y="7764"/>
                  <a:pt x="126" y="7910"/>
                  <a:pt x="105" y="8036"/>
                </a:cubicBezTo>
                <a:cubicBezTo>
                  <a:pt x="42" y="8287"/>
                  <a:pt x="21" y="8433"/>
                  <a:pt x="21" y="8433"/>
                </a:cubicBezTo>
                <a:cubicBezTo>
                  <a:pt x="21" y="8496"/>
                  <a:pt x="0" y="8538"/>
                  <a:pt x="0" y="8601"/>
                </a:cubicBezTo>
                <a:lnTo>
                  <a:pt x="0" y="8747"/>
                </a:lnTo>
                <a:cubicBezTo>
                  <a:pt x="0" y="8852"/>
                  <a:pt x="21" y="8935"/>
                  <a:pt x="42" y="9019"/>
                </a:cubicBezTo>
                <a:cubicBezTo>
                  <a:pt x="105" y="9166"/>
                  <a:pt x="168" y="9249"/>
                  <a:pt x="314" y="9270"/>
                </a:cubicBezTo>
                <a:cubicBezTo>
                  <a:pt x="419" y="9270"/>
                  <a:pt x="524" y="9228"/>
                  <a:pt x="586" y="9082"/>
                </a:cubicBezTo>
                <a:cubicBezTo>
                  <a:pt x="649" y="9040"/>
                  <a:pt x="670" y="8956"/>
                  <a:pt x="691" y="8873"/>
                </a:cubicBezTo>
                <a:cubicBezTo>
                  <a:pt x="733" y="8831"/>
                  <a:pt x="733" y="8810"/>
                  <a:pt x="733" y="8747"/>
                </a:cubicBezTo>
                <a:cubicBezTo>
                  <a:pt x="775" y="8705"/>
                  <a:pt x="817" y="8642"/>
                  <a:pt x="817" y="8559"/>
                </a:cubicBezTo>
                <a:cubicBezTo>
                  <a:pt x="817" y="8559"/>
                  <a:pt x="837" y="8433"/>
                  <a:pt x="858" y="8203"/>
                </a:cubicBezTo>
                <a:cubicBezTo>
                  <a:pt x="879" y="8098"/>
                  <a:pt x="900" y="7931"/>
                  <a:pt x="942" y="7785"/>
                </a:cubicBezTo>
                <a:cubicBezTo>
                  <a:pt x="963" y="7701"/>
                  <a:pt x="963" y="7638"/>
                  <a:pt x="984" y="7513"/>
                </a:cubicBezTo>
                <a:cubicBezTo>
                  <a:pt x="1026" y="7450"/>
                  <a:pt x="1047" y="7345"/>
                  <a:pt x="1068" y="7241"/>
                </a:cubicBezTo>
                <a:lnTo>
                  <a:pt x="1151" y="6927"/>
                </a:lnTo>
                <a:cubicBezTo>
                  <a:pt x="1172" y="6822"/>
                  <a:pt x="1193" y="6717"/>
                  <a:pt x="1256" y="6613"/>
                </a:cubicBezTo>
                <a:cubicBezTo>
                  <a:pt x="1298" y="6404"/>
                  <a:pt x="1402" y="6153"/>
                  <a:pt x="1486" y="5922"/>
                </a:cubicBezTo>
                <a:cubicBezTo>
                  <a:pt x="1653" y="5462"/>
                  <a:pt x="1842" y="4939"/>
                  <a:pt x="2030" y="4437"/>
                </a:cubicBezTo>
                <a:cubicBezTo>
                  <a:pt x="2239" y="3935"/>
                  <a:pt x="2428" y="3412"/>
                  <a:pt x="2616" y="2930"/>
                </a:cubicBezTo>
                <a:cubicBezTo>
                  <a:pt x="2783" y="2428"/>
                  <a:pt x="2951" y="1989"/>
                  <a:pt x="3055" y="1591"/>
                </a:cubicBezTo>
                <a:cubicBezTo>
                  <a:pt x="3181" y="1194"/>
                  <a:pt x="3265" y="859"/>
                  <a:pt x="3306" y="629"/>
                </a:cubicBezTo>
                <a:cubicBezTo>
                  <a:pt x="3369" y="378"/>
                  <a:pt x="3390" y="252"/>
                  <a:pt x="3390" y="252"/>
                </a:cubicBezTo>
                <a:cubicBezTo>
                  <a:pt x="3432" y="127"/>
                  <a:pt x="3390" y="1"/>
                  <a:pt x="33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3"/>
          <p:cNvSpPr/>
          <p:nvPr/>
        </p:nvSpPr>
        <p:spPr>
          <a:xfrm flipH="1">
            <a:off x="2435603" y="2685485"/>
            <a:ext cx="107393" cy="211245"/>
          </a:xfrm>
          <a:custGeom>
            <a:avLst/>
            <a:gdLst/>
            <a:ahLst/>
            <a:cxnLst/>
            <a:rect l="l" t="t" r="r" b="b"/>
            <a:pathLst>
              <a:path w="2972" h="5846" extrusionOk="0">
                <a:moveTo>
                  <a:pt x="110" y="1"/>
                </a:moveTo>
                <a:cubicBezTo>
                  <a:pt x="94" y="1"/>
                  <a:pt x="78" y="3"/>
                  <a:pt x="63" y="8"/>
                </a:cubicBezTo>
                <a:cubicBezTo>
                  <a:pt x="21" y="29"/>
                  <a:pt x="0" y="113"/>
                  <a:pt x="21" y="197"/>
                </a:cubicBezTo>
                <a:cubicBezTo>
                  <a:pt x="21" y="197"/>
                  <a:pt x="42" y="259"/>
                  <a:pt x="126" y="427"/>
                </a:cubicBezTo>
                <a:cubicBezTo>
                  <a:pt x="168" y="573"/>
                  <a:pt x="272" y="782"/>
                  <a:pt x="377" y="1034"/>
                </a:cubicBezTo>
                <a:cubicBezTo>
                  <a:pt x="482" y="1264"/>
                  <a:pt x="649" y="1557"/>
                  <a:pt x="796" y="1870"/>
                </a:cubicBezTo>
                <a:lnTo>
                  <a:pt x="1277" y="2812"/>
                </a:lnTo>
                <a:cubicBezTo>
                  <a:pt x="1423" y="3126"/>
                  <a:pt x="1591" y="3461"/>
                  <a:pt x="1695" y="3754"/>
                </a:cubicBezTo>
                <a:cubicBezTo>
                  <a:pt x="1737" y="3900"/>
                  <a:pt x="1821" y="4026"/>
                  <a:pt x="1884" y="4193"/>
                </a:cubicBezTo>
                <a:cubicBezTo>
                  <a:pt x="1925" y="4319"/>
                  <a:pt x="1988" y="4444"/>
                  <a:pt x="2009" y="4591"/>
                </a:cubicBezTo>
                <a:cubicBezTo>
                  <a:pt x="2030" y="4716"/>
                  <a:pt x="2051" y="4821"/>
                  <a:pt x="2114" y="4925"/>
                </a:cubicBezTo>
                <a:cubicBezTo>
                  <a:pt x="2135" y="5030"/>
                  <a:pt x="2135" y="5114"/>
                  <a:pt x="2156" y="5176"/>
                </a:cubicBezTo>
                <a:cubicBezTo>
                  <a:pt x="2197" y="5260"/>
                  <a:pt x="2197" y="5323"/>
                  <a:pt x="2197" y="5344"/>
                </a:cubicBezTo>
                <a:lnTo>
                  <a:pt x="2197" y="5386"/>
                </a:lnTo>
                <a:cubicBezTo>
                  <a:pt x="2197" y="5448"/>
                  <a:pt x="2218" y="5490"/>
                  <a:pt x="2239" y="5553"/>
                </a:cubicBezTo>
                <a:cubicBezTo>
                  <a:pt x="2260" y="5595"/>
                  <a:pt x="2302" y="5658"/>
                  <a:pt x="2323" y="5679"/>
                </a:cubicBezTo>
                <a:cubicBezTo>
                  <a:pt x="2407" y="5762"/>
                  <a:pt x="2469" y="5804"/>
                  <a:pt x="2616" y="5846"/>
                </a:cubicBezTo>
                <a:cubicBezTo>
                  <a:pt x="2721" y="5846"/>
                  <a:pt x="2825" y="5783"/>
                  <a:pt x="2888" y="5699"/>
                </a:cubicBezTo>
                <a:cubicBezTo>
                  <a:pt x="2930" y="5658"/>
                  <a:pt x="2951" y="5595"/>
                  <a:pt x="2972" y="5532"/>
                </a:cubicBezTo>
                <a:cubicBezTo>
                  <a:pt x="2951" y="5469"/>
                  <a:pt x="2951" y="5386"/>
                  <a:pt x="2951" y="5323"/>
                </a:cubicBezTo>
                <a:lnTo>
                  <a:pt x="2951" y="5239"/>
                </a:lnTo>
                <a:cubicBezTo>
                  <a:pt x="2951" y="5176"/>
                  <a:pt x="2930" y="5135"/>
                  <a:pt x="2930" y="5030"/>
                </a:cubicBezTo>
                <a:cubicBezTo>
                  <a:pt x="2888" y="4946"/>
                  <a:pt x="2867" y="4842"/>
                  <a:pt x="2846" y="4716"/>
                </a:cubicBezTo>
                <a:cubicBezTo>
                  <a:pt x="2825" y="4611"/>
                  <a:pt x="2762" y="4486"/>
                  <a:pt x="2721" y="4339"/>
                </a:cubicBezTo>
                <a:cubicBezTo>
                  <a:pt x="2658" y="4214"/>
                  <a:pt x="2616" y="4067"/>
                  <a:pt x="2532" y="3921"/>
                </a:cubicBezTo>
                <a:cubicBezTo>
                  <a:pt x="2449" y="3775"/>
                  <a:pt x="2407" y="3607"/>
                  <a:pt x="2323" y="3482"/>
                </a:cubicBezTo>
                <a:cubicBezTo>
                  <a:pt x="2156" y="3168"/>
                  <a:pt x="1988" y="2854"/>
                  <a:pt x="1800" y="2540"/>
                </a:cubicBezTo>
                <a:cubicBezTo>
                  <a:pt x="1612" y="2226"/>
                  <a:pt x="1402" y="1912"/>
                  <a:pt x="1214" y="1619"/>
                </a:cubicBezTo>
                <a:cubicBezTo>
                  <a:pt x="1047" y="1347"/>
                  <a:pt x="858" y="1075"/>
                  <a:pt x="733" y="845"/>
                </a:cubicBezTo>
                <a:cubicBezTo>
                  <a:pt x="586" y="615"/>
                  <a:pt x="461" y="427"/>
                  <a:pt x="377" y="301"/>
                </a:cubicBezTo>
                <a:cubicBezTo>
                  <a:pt x="314" y="155"/>
                  <a:pt x="252" y="92"/>
                  <a:pt x="252" y="92"/>
                </a:cubicBezTo>
                <a:cubicBezTo>
                  <a:pt x="220" y="28"/>
                  <a:pt x="163" y="1"/>
                  <a:pt x="11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3"/>
          <p:cNvSpPr/>
          <p:nvPr/>
        </p:nvSpPr>
        <p:spPr>
          <a:xfrm flipH="1">
            <a:off x="154514" y="2629620"/>
            <a:ext cx="365975" cy="358062"/>
          </a:xfrm>
          <a:custGeom>
            <a:avLst/>
            <a:gdLst/>
            <a:ahLst/>
            <a:cxnLst/>
            <a:rect l="l" t="t" r="r" b="b"/>
            <a:pathLst>
              <a:path w="10128" h="9909" extrusionOk="0">
                <a:moveTo>
                  <a:pt x="5062" y="1"/>
                </a:moveTo>
                <a:cubicBezTo>
                  <a:pt x="2443" y="1"/>
                  <a:pt x="248" y="2051"/>
                  <a:pt x="126" y="4714"/>
                </a:cubicBezTo>
                <a:cubicBezTo>
                  <a:pt x="0" y="7434"/>
                  <a:pt x="2093" y="9756"/>
                  <a:pt x="4834" y="9903"/>
                </a:cubicBezTo>
                <a:cubicBezTo>
                  <a:pt x="4911" y="9906"/>
                  <a:pt x="4989" y="9908"/>
                  <a:pt x="5066" y="9908"/>
                </a:cubicBezTo>
                <a:cubicBezTo>
                  <a:pt x="7685" y="9908"/>
                  <a:pt x="9880" y="7858"/>
                  <a:pt x="10002" y="5195"/>
                </a:cubicBezTo>
                <a:cubicBezTo>
                  <a:pt x="10127" y="2475"/>
                  <a:pt x="8035" y="131"/>
                  <a:pt x="5294" y="6"/>
                </a:cubicBezTo>
                <a:cubicBezTo>
                  <a:pt x="5216" y="2"/>
                  <a:pt x="5139" y="1"/>
                  <a:pt x="506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3"/>
          <p:cNvSpPr/>
          <p:nvPr/>
        </p:nvSpPr>
        <p:spPr>
          <a:xfrm flipH="1">
            <a:off x="304221" y="2687291"/>
            <a:ext cx="214750" cy="318819"/>
          </a:xfrm>
          <a:custGeom>
            <a:avLst/>
            <a:gdLst/>
            <a:ahLst/>
            <a:cxnLst/>
            <a:rect l="l" t="t" r="r" b="b"/>
            <a:pathLst>
              <a:path w="5943" h="8823" extrusionOk="0">
                <a:moveTo>
                  <a:pt x="5880" y="0"/>
                </a:moveTo>
                <a:cubicBezTo>
                  <a:pt x="5859" y="0"/>
                  <a:pt x="5817" y="105"/>
                  <a:pt x="5775" y="230"/>
                </a:cubicBezTo>
                <a:cubicBezTo>
                  <a:pt x="5775" y="230"/>
                  <a:pt x="5775" y="272"/>
                  <a:pt x="5754" y="335"/>
                </a:cubicBezTo>
                <a:cubicBezTo>
                  <a:pt x="5754" y="419"/>
                  <a:pt x="5733" y="523"/>
                  <a:pt x="5712" y="649"/>
                </a:cubicBezTo>
                <a:cubicBezTo>
                  <a:pt x="5712" y="795"/>
                  <a:pt x="5670" y="942"/>
                  <a:pt x="5649" y="1151"/>
                </a:cubicBezTo>
                <a:cubicBezTo>
                  <a:pt x="5628" y="1339"/>
                  <a:pt x="5628" y="1548"/>
                  <a:pt x="5566" y="1779"/>
                </a:cubicBezTo>
                <a:cubicBezTo>
                  <a:pt x="5545" y="1904"/>
                  <a:pt x="5524" y="2072"/>
                  <a:pt x="5503" y="2197"/>
                </a:cubicBezTo>
                <a:cubicBezTo>
                  <a:pt x="5461" y="2364"/>
                  <a:pt x="5398" y="2490"/>
                  <a:pt x="5336" y="2678"/>
                </a:cubicBezTo>
                <a:cubicBezTo>
                  <a:pt x="5315" y="2741"/>
                  <a:pt x="5252" y="2825"/>
                  <a:pt x="5231" y="2929"/>
                </a:cubicBezTo>
                <a:cubicBezTo>
                  <a:pt x="5189" y="3034"/>
                  <a:pt x="5126" y="3118"/>
                  <a:pt x="5084" y="3222"/>
                </a:cubicBezTo>
                <a:cubicBezTo>
                  <a:pt x="4792" y="3725"/>
                  <a:pt x="4394" y="4185"/>
                  <a:pt x="4038" y="4687"/>
                </a:cubicBezTo>
                <a:cubicBezTo>
                  <a:pt x="3662" y="5189"/>
                  <a:pt x="3264" y="5649"/>
                  <a:pt x="2908" y="6089"/>
                </a:cubicBezTo>
                <a:lnTo>
                  <a:pt x="2364" y="6717"/>
                </a:lnTo>
                <a:cubicBezTo>
                  <a:pt x="2176" y="6905"/>
                  <a:pt x="2009" y="7093"/>
                  <a:pt x="1841" y="7240"/>
                </a:cubicBezTo>
                <a:cubicBezTo>
                  <a:pt x="1527" y="7554"/>
                  <a:pt x="1234" y="7826"/>
                  <a:pt x="1025" y="7972"/>
                </a:cubicBezTo>
                <a:cubicBezTo>
                  <a:pt x="816" y="8139"/>
                  <a:pt x="690" y="8223"/>
                  <a:pt x="690" y="8223"/>
                </a:cubicBezTo>
                <a:cubicBezTo>
                  <a:pt x="502" y="8328"/>
                  <a:pt x="335" y="8432"/>
                  <a:pt x="209" y="8537"/>
                </a:cubicBezTo>
                <a:cubicBezTo>
                  <a:pt x="84" y="8600"/>
                  <a:pt x="0" y="8662"/>
                  <a:pt x="0" y="8746"/>
                </a:cubicBezTo>
                <a:cubicBezTo>
                  <a:pt x="0" y="8778"/>
                  <a:pt x="62" y="8823"/>
                  <a:pt x="175" y="8823"/>
                </a:cubicBezTo>
                <a:cubicBezTo>
                  <a:pt x="210" y="8823"/>
                  <a:pt x="249" y="8819"/>
                  <a:pt x="293" y="8809"/>
                </a:cubicBezTo>
                <a:cubicBezTo>
                  <a:pt x="314" y="8816"/>
                  <a:pt x="339" y="8820"/>
                  <a:pt x="366" y="8820"/>
                </a:cubicBezTo>
                <a:cubicBezTo>
                  <a:pt x="498" y="8820"/>
                  <a:pt x="692" y="8738"/>
                  <a:pt x="900" y="8600"/>
                </a:cubicBezTo>
                <a:cubicBezTo>
                  <a:pt x="900" y="8600"/>
                  <a:pt x="921" y="8579"/>
                  <a:pt x="1004" y="8537"/>
                </a:cubicBezTo>
                <a:cubicBezTo>
                  <a:pt x="1046" y="8474"/>
                  <a:pt x="1151" y="8432"/>
                  <a:pt x="1255" y="8328"/>
                </a:cubicBezTo>
                <a:cubicBezTo>
                  <a:pt x="1465" y="8139"/>
                  <a:pt x="1779" y="7867"/>
                  <a:pt x="2092" y="7533"/>
                </a:cubicBezTo>
                <a:cubicBezTo>
                  <a:pt x="2260" y="7386"/>
                  <a:pt x="2427" y="7177"/>
                  <a:pt x="2615" y="6989"/>
                </a:cubicBezTo>
                <a:cubicBezTo>
                  <a:pt x="2804" y="6779"/>
                  <a:pt x="2992" y="6570"/>
                  <a:pt x="3159" y="6340"/>
                </a:cubicBezTo>
                <a:cubicBezTo>
                  <a:pt x="3536" y="5880"/>
                  <a:pt x="3934" y="5398"/>
                  <a:pt x="4268" y="4875"/>
                </a:cubicBezTo>
                <a:cubicBezTo>
                  <a:pt x="4603" y="4373"/>
                  <a:pt x="5001" y="3871"/>
                  <a:pt x="5294" y="3348"/>
                </a:cubicBezTo>
                <a:lnTo>
                  <a:pt x="5440" y="3034"/>
                </a:lnTo>
                <a:cubicBezTo>
                  <a:pt x="5503" y="2929"/>
                  <a:pt x="5524" y="2825"/>
                  <a:pt x="5545" y="2741"/>
                </a:cubicBezTo>
                <a:cubicBezTo>
                  <a:pt x="5608" y="2574"/>
                  <a:pt x="5670" y="2406"/>
                  <a:pt x="5712" y="2260"/>
                </a:cubicBezTo>
                <a:cubicBezTo>
                  <a:pt x="5733" y="2092"/>
                  <a:pt x="5754" y="1946"/>
                  <a:pt x="5775" y="1800"/>
                </a:cubicBezTo>
                <a:cubicBezTo>
                  <a:pt x="5817" y="1569"/>
                  <a:pt x="5817" y="1360"/>
                  <a:pt x="5838" y="1172"/>
                </a:cubicBezTo>
                <a:cubicBezTo>
                  <a:pt x="5838" y="1004"/>
                  <a:pt x="5859" y="837"/>
                  <a:pt x="5859" y="691"/>
                </a:cubicBezTo>
                <a:cubicBezTo>
                  <a:pt x="5859" y="544"/>
                  <a:pt x="5880" y="440"/>
                  <a:pt x="5880" y="377"/>
                </a:cubicBezTo>
                <a:cubicBezTo>
                  <a:pt x="5880" y="293"/>
                  <a:pt x="5921" y="272"/>
                  <a:pt x="5921" y="272"/>
                </a:cubicBezTo>
                <a:cubicBezTo>
                  <a:pt x="5942" y="105"/>
                  <a:pt x="5921" y="0"/>
                  <a:pt x="5880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 flipH="1">
            <a:off x="198382" y="2764837"/>
            <a:ext cx="196611" cy="132363"/>
          </a:xfrm>
          <a:custGeom>
            <a:avLst/>
            <a:gdLst/>
            <a:ahLst/>
            <a:cxnLst/>
            <a:rect l="l" t="t" r="r" b="b"/>
            <a:pathLst>
              <a:path w="5441" h="3663" extrusionOk="0">
                <a:moveTo>
                  <a:pt x="5378" y="1"/>
                </a:moveTo>
                <a:cubicBezTo>
                  <a:pt x="5341" y="1"/>
                  <a:pt x="5297" y="15"/>
                  <a:pt x="5252" y="30"/>
                </a:cubicBezTo>
                <a:cubicBezTo>
                  <a:pt x="5252" y="30"/>
                  <a:pt x="5169" y="93"/>
                  <a:pt x="5043" y="156"/>
                </a:cubicBezTo>
                <a:cubicBezTo>
                  <a:pt x="4918" y="239"/>
                  <a:pt x="4708" y="365"/>
                  <a:pt x="4478" y="511"/>
                </a:cubicBezTo>
                <a:cubicBezTo>
                  <a:pt x="4227" y="637"/>
                  <a:pt x="3955" y="783"/>
                  <a:pt x="3620" y="951"/>
                </a:cubicBezTo>
                <a:cubicBezTo>
                  <a:pt x="3306" y="1097"/>
                  <a:pt x="2993" y="1286"/>
                  <a:pt x="2658" y="1453"/>
                </a:cubicBezTo>
                <a:cubicBezTo>
                  <a:pt x="2323" y="1620"/>
                  <a:pt x="2009" y="1788"/>
                  <a:pt x="1716" y="1976"/>
                </a:cubicBezTo>
                <a:cubicBezTo>
                  <a:pt x="1570" y="2081"/>
                  <a:pt x="1423" y="2143"/>
                  <a:pt x="1298" y="2227"/>
                </a:cubicBezTo>
                <a:cubicBezTo>
                  <a:pt x="1172" y="2311"/>
                  <a:pt x="1047" y="2415"/>
                  <a:pt x="942" y="2499"/>
                </a:cubicBezTo>
                <a:cubicBezTo>
                  <a:pt x="691" y="2646"/>
                  <a:pt x="524" y="2813"/>
                  <a:pt x="419" y="2939"/>
                </a:cubicBezTo>
                <a:cubicBezTo>
                  <a:pt x="272" y="3043"/>
                  <a:pt x="231" y="3127"/>
                  <a:pt x="231" y="3127"/>
                </a:cubicBezTo>
                <a:cubicBezTo>
                  <a:pt x="126" y="3231"/>
                  <a:pt x="42" y="3336"/>
                  <a:pt x="21" y="3441"/>
                </a:cubicBezTo>
                <a:cubicBezTo>
                  <a:pt x="0" y="3545"/>
                  <a:pt x="0" y="3608"/>
                  <a:pt x="21" y="3650"/>
                </a:cubicBezTo>
                <a:cubicBezTo>
                  <a:pt x="37" y="3658"/>
                  <a:pt x="55" y="3662"/>
                  <a:pt x="77" y="3662"/>
                </a:cubicBezTo>
                <a:cubicBezTo>
                  <a:pt x="115" y="3662"/>
                  <a:pt x="164" y="3648"/>
                  <a:pt x="231" y="3608"/>
                </a:cubicBezTo>
                <a:cubicBezTo>
                  <a:pt x="293" y="3608"/>
                  <a:pt x="356" y="3545"/>
                  <a:pt x="461" y="3462"/>
                </a:cubicBezTo>
                <a:lnTo>
                  <a:pt x="649" y="3273"/>
                </a:lnTo>
                <a:cubicBezTo>
                  <a:pt x="754" y="3169"/>
                  <a:pt x="942" y="3022"/>
                  <a:pt x="1151" y="2855"/>
                </a:cubicBezTo>
                <a:cubicBezTo>
                  <a:pt x="1256" y="2771"/>
                  <a:pt x="1381" y="2708"/>
                  <a:pt x="1486" y="2604"/>
                </a:cubicBezTo>
                <a:cubicBezTo>
                  <a:pt x="1612" y="2499"/>
                  <a:pt x="1758" y="2415"/>
                  <a:pt x="1905" y="2311"/>
                </a:cubicBezTo>
                <a:cubicBezTo>
                  <a:pt x="2197" y="2123"/>
                  <a:pt x="2511" y="1934"/>
                  <a:pt x="2825" y="1767"/>
                </a:cubicBezTo>
                <a:lnTo>
                  <a:pt x="3767" y="1202"/>
                </a:lnTo>
                <a:cubicBezTo>
                  <a:pt x="4060" y="1035"/>
                  <a:pt x="4332" y="867"/>
                  <a:pt x="4583" y="721"/>
                </a:cubicBezTo>
                <a:cubicBezTo>
                  <a:pt x="4813" y="553"/>
                  <a:pt x="5001" y="428"/>
                  <a:pt x="5127" y="323"/>
                </a:cubicBezTo>
                <a:cubicBezTo>
                  <a:pt x="5252" y="218"/>
                  <a:pt x="5336" y="156"/>
                  <a:pt x="5336" y="156"/>
                </a:cubicBezTo>
                <a:cubicBezTo>
                  <a:pt x="5420" y="114"/>
                  <a:pt x="5441" y="30"/>
                  <a:pt x="5420" y="9"/>
                </a:cubicBezTo>
                <a:cubicBezTo>
                  <a:pt x="5407" y="3"/>
                  <a:pt x="5393" y="1"/>
                  <a:pt x="53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 flipH="1">
            <a:off x="326914" y="2674969"/>
            <a:ext cx="30281" cy="154983"/>
          </a:xfrm>
          <a:custGeom>
            <a:avLst/>
            <a:gdLst/>
            <a:ahLst/>
            <a:cxnLst/>
            <a:rect l="l" t="t" r="r" b="b"/>
            <a:pathLst>
              <a:path w="838" h="4289" extrusionOk="0">
                <a:moveTo>
                  <a:pt x="65" y="1"/>
                </a:moveTo>
                <a:cubicBezTo>
                  <a:pt x="57" y="1"/>
                  <a:pt x="50" y="3"/>
                  <a:pt x="43" y="6"/>
                </a:cubicBezTo>
                <a:cubicBezTo>
                  <a:pt x="22" y="6"/>
                  <a:pt x="1" y="69"/>
                  <a:pt x="1" y="111"/>
                </a:cubicBezTo>
                <a:cubicBezTo>
                  <a:pt x="1" y="111"/>
                  <a:pt x="1" y="174"/>
                  <a:pt x="22" y="299"/>
                </a:cubicBezTo>
                <a:cubicBezTo>
                  <a:pt x="43" y="404"/>
                  <a:pt x="84" y="550"/>
                  <a:pt x="105" y="739"/>
                </a:cubicBezTo>
                <a:cubicBezTo>
                  <a:pt x="147" y="927"/>
                  <a:pt x="189" y="1136"/>
                  <a:pt x="231" y="1366"/>
                </a:cubicBezTo>
                <a:lnTo>
                  <a:pt x="398" y="2078"/>
                </a:lnTo>
                <a:cubicBezTo>
                  <a:pt x="440" y="2308"/>
                  <a:pt x="461" y="2538"/>
                  <a:pt x="503" y="2789"/>
                </a:cubicBezTo>
                <a:lnTo>
                  <a:pt x="503" y="3103"/>
                </a:lnTo>
                <a:cubicBezTo>
                  <a:pt x="503" y="3208"/>
                  <a:pt x="503" y="3270"/>
                  <a:pt x="461" y="3375"/>
                </a:cubicBezTo>
                <a:cubicBezTo>
                  <a:pt x="440" y="3542"/>
                  <a:pt x="419" y="3668"/>
                  <a:pt x="356" y="3773"/>
                </a:cubicBezTo>
                <a:cubicBezTo>
                  <a:pt x="335" y="3835"/>
                  <a:pt x="335" y="3856"/>
                  <a:pt x="315" y="3877"/>
                </a:cubicBezTo>
                <a:cubicBezTo>
                  <a:pt x="315" y="3898"/>
                  <a:pt x="294" y="3898"/>
                  <a:pt x="294" y="3898"/>
                </a:cubicBezTo>
                <a:cubicBezTo>
                  <a:pt x="231" y="3961"/>
                  <a:pt x="231" y="4045"/>
                  <a:pt x="210" y="4086"/>
                </a:cubicBezTo>
                <a:cubicBezTo>
                  <a:pt x="210" y="4149"/>
                  <a:pt x="210" y="4212"/>
                  <a:pt x="231" y="4254"/>
                </a:cubicBezTo>
                <a:cubicBezTo>
                  <a:pt x="243" y="4278"/>
                  <a:pt x="277" y="4289"/>
                  <a:pt x="320" y="4289"/>
                </a:cubicBezTo>
                <a:cubicBezTo>
                  <a:pt x="350" y="4289"/>
                  <a:pt x="384" y="4283"/>
                  <a:pt x="419" y="4275"/>
                </a:cubicBezTo>
                <a:cubicBezTo>
                  <a:pt x="503" y="4191"/>
                  <a:pt x="566" y="4149"/>
                  <a:pt x="649" y="4045"/>
                </a:cubicBezTo>
                <a:cubicBezTo>
                  <a:pt x="649" y="4045"/>
                  <a:pt x="649" y="4003"/>
                  <a:pt x="670" y="3982"/>
                </a:cubicBezTo>
                <a:cubicBezTo>
                  <a:pt x="712" y="3961"/>
                  <a:pt x="733" y="3898"/>
                  <a:pt x="733" y="3856"/>
                </a:cubicBezTo>
                <a:cubicBezTo>
                  <a:pt x="775" y="3752"/>
                  <a:pt x="838" y="3563"/>
                  <a:pt x="838" y="3354"/>
                </a:cubicBezTo>
                <a:lnTo>
                  <a:pt x="838" y="3040"/>
                </a:lnTo>
                <a:cubicBezTo>
                  <a:pt x="838" y="2936"/>
                  <a:pt x="838" y="2810"/>
                  <a:pt x="817" y="2705"/>
                </a:cubicBezTo>
                <a:cubicBezTo>
                  <a:pt x="775" y="2475"/>
                  <a:pt x="733" y="2203"/>
                  <a:pt x="670" y="1973"/>
                </a:cubicBezTo>
                <a:cubicBezTo>
                  <a:pt x="628" y="1743"/>
                  <a:pt x="545" y="1492"/>
                  <a:pt x="461" y="1262"/>
                </a:cubicBezTo>
                <a:cubicBezTo>
                  <a:pt x="398" y="1053"/>
                  <a:pt x="335" y="843"/>
                  <a:pt x="294" y="655"/>
                </a:cubicBezTo>
                <a:cubicBezTo>
                  <a:pt x="231" y="488"/>
                  <a:pt x="189" y="341"/>
                  <a:pt x="147" y="236"/>
                </a:cubicBezTo>
                <a:cubicBezTo>
                  <a:pt x="126" y="132"/>
                  <a:pt x="126" y="90"/>
                  <a:pt x="126" y="90"/>
                </a:cubicBezTo>
                <a:cubicBezTo>
                  <a:pt x="126" y="38"/>
                  <a:pt x="98" y="1"/>
                  <a:pt x="6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 flipH="1">
            <a:off x="153755" y="2901644"/>
            <a:ext cx="516441" cy="503505"/>
          </a:xfrm>
          <a:custGeom>
            <a:avLst/>
            <a:gdLst/>
            <a:ahLst/>
            <a:cxnLst/>
            <a:rect l="l" t="t" r="r" b="b"/>
            <a:pathLst>
              <a:path w="14292" h="13934" extrusionOk="0">
                <a:moveTo>
                  <a:pt x="7111" y="0"/>
                </a:moveTo>
                <a:cubicBezTo>
                  <a:pt x="3428" y="0"/>
                  <a:pt x="371" y="2920"/>
                  <a:pt x="189" y="6622"/>
                </a:cubicBezTo>
                <a:cubicBezTo>
                  <a:pt x="0" y="10472"/>
                  <a:pt x="2951" y="13736"/>
                  <a:pt x="6800" y="13925"/>
                </a:cubicBezTo>
                <a:cubicBezTo>
                  <a:pt x="6917" y="13930"/>
                  <a:pt x="7033" y="13933"/>
                  <a:pt x="7149" y="13933"/>
                </a:cubicBezTo>
                <a:cubicBezTo>
                  <a:pt x="10846" y="13933"/>
                  <a:pt x="13920" y="11046"/>
                  <a:pt x="14103" y="7313"/>
                </a:cubicBezTo>
                <a:cubicBezTo>
                  <a:pt x="14291" y="3463"/>
                  <a:pt x="11320" y="199"/>
                  <a:pt x="7491" y="10"/>
                </a:cubicBezTo>
                <a:cubicBezTo>
                  <a:pt x="7364" y="4"/>
                  <a:pt x="7237" y="0"/>
                  <a:pt x="71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 flipH="1">
            <a:off x="402507" y="2531152"/>
            <a:ext cx="735709" cy="717569"/>
          </a:xfrm>
          <a:custGeom>
            <a:avLst/>
            <a:gdLst/>
            <a:ahLst/>
            <a:cxnLst/>
            <a:rect l="l" t="t" r="r" b="b"/>
            <a:pathLst>
              <a:path w="20360" h="19858" extrusionOk="0">
                <a:moveTo>
                  <a:pt x="10189" y="0"/>
                </a:moveTo>
                <a:cubicBezTo>
                  <a:pt x="4929" y="0"/>
                  <a:pt x="517" y="4141"/>
                  <a:pt x="273" y="9447"/>
                </a:cubicBezTo>
                <a:cubicBezTo>
                  <a:pt x="1" y="14929"/>
                  <a:pt x="4227" y="19574"/>
                  <a:pt x="9709" y="19846"/>
                </a:cubicBezTo>
                <a:cubicBezTo>
                  <a:pt x="9865" y="19854"/>
                  <a:pt x="10019" y="19857"/>
                  <a:pt x="10173" y="19857"/>
                </a:cubicBezTo>
                <a:cubicBezTo>
                  <a:pt x="15432" y="19857"/>
                  <a:pt x="19843" y="15735"/>
                  <a:pt x="20087" y="10389"/>
                </a:cubicBezTo>
                <a:cubicBezTo>
                  <a:pt x="20359" y="4928"/>
                  <a:pt x="16154" y="283"/>
                  <a:pt x="10651" y="11"/>
                </a:cubicBezTo>
                <a:cubicBezTo>
                  <a:pt x="10496" y="4"/>
                  <a:pt x="10342" y="0"/>
                  <a:pt x="1018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 flipH="1">
            <a:off x="530281" y="2779435"/>
            <a:ext cx="248031" cy="1067681"/>
          </a:xfrm>
          <a:custGeom>
            <a:avLst/>
            <a:gdLst/>
            <a:ahLst/>
            <a:cxnLst/>
            <a:rect l="l" t="t" r="r" b="b"/>
            <a:pathLst>
              <a:path w="6864" h="29547" extrusionOk="0">
                <a:moveTo>
                  <a:pt x="275" y="0"/>
                </a:moveTo>
                <a:cubicBezTo>
                  <a:pt x="251" y="0"/>
                  <a:pt x="229" y="8"/>
                  <a:pt x="209" y="24"/>
                </a:cubicBezTo>
                <a:cubicBezTo>
                  <a:pt x="105" y="128"/>
                  <a:pt x="168" y="442"/>
                  <a:pt x="314" y="798"/>
                </a:cubicBezTo>
                <a:cubicBezTo>
                  <a:pt x="314" y="798"/>
                  <a:pt x="377" y="903"/>
                  <a:pt x="461" y="1112"/>
                </a:cubicBezTo>
                <a:cubicBezTo>
                  <a:pt x="523" y="1321"/>
                  <a:pt x="670" y="1614"/>
                  <a:pt x="816" y="1991"/>
                </a:cubicBezTo>
                <a:cubicBezTo>
                  <a:pt x="900" y="2158"/>
                  <a:pt x="1005" y="2367"/>
                  <a:pt x="1109" y="2576"/>
                </a:cubicBezTo>
                <a:cubicBezTo>
                  <a:pt x="1214" y="2786"/>
                  <a:pt x="1318" y="3058"/>
                  <a:pt x="1444" y="3288"/>
                </a:cubicBezTo>
                <a:cubicBezTo>
                  <a:pt x="1569" y="3560"/>
                  <a:pt x="1716" y="3811"/>
                  <a:pt x="1841" y="4104"/>
                </a:cubicBezTo>
                <a:cubicBezTo>
                  <a:pt x="1925" y="4229"/>
                  <a:pt x="1967" y="4397"/>
                  <a:pt x="2051" y="4522"/>
                </a:cubicBezTo>
                <a:cubicBezTo>
                  <a:pt x="2072" y="4606"/>
                  <a:pt x="2134" y="4669"/>
                  <a:pt x="2155" y="4732"/>
                </a:cubicBezTo>
                <a:cubicBezTo>
                  <a:pt x="2176" y="4815"/>
                  <a:pt x="2239" y="4878"/>
                  <a:pt x="2260" y="4962"/>
                </a:cubicBezTo>
                <a:cubicBezTo>
                  <a:pt x="2385" y="5276"/>
                  <a:pt x="2553" y="5589"/>
                  <a:pt x="2616" y="5924"/>
                </a:cubicBezTo>
                <a:cubicBezTo>
                  <a:pt x="2658" y="6008"/>
                  <a:pt x="2678" y="6092"/>
                  <a:pt x="2699" y="6196"/>
                </a:cubicBezTo>
                <a:lnTo>
                  <a:pt x="2762" y="6322"/>
                </a:lnTo>
                <a:cubicBezTo>
                  <a:pt x="2762" y="6364"/>
                  <a:pt x="2783" y="6405"/>
                  <a:pt x="2783" y="6447"/>
                </a:cubicBezTo>
                <a:cubicBezTo>
                  <a:pt x="2825" y="6636"/>
                  <a:pt x="2867" y="6824"/>
                  <a:pt x="2909" y="6991"/>
                </a:cubicBezTo>
                <a:cubicBezTo>
                  <a:pt x="3076" y="7745"/>
                  <a:pt x="3139" y="8519"/>
                  <a:pt x="3118" y="9356"/>
                </a:cubicBezTo>
                <a:cubicBezTo>
                  <a:pt x="3097" y="10172"/>
                  <a:pt x="2971" y="11009"/>
                  <a:pt x="2699" y="11846"/>
                </a:cubicBezTo>
                <a:cubicBezTo>
                  <a:pt x="2469" y="12683"/>
                  <a:pt x="2155" y="13519"/>
                  <a:pt x="1758" y="14315"/>
                </a:cubicBezTo>
                <a:cubicBezTo>
                  <a:pt x="1653" y="14545"/>
                  <a:pt x="1569" y="14712"/>
                  <a:pt x="1465" y="14921"/>
                </a:cubicBezTo>
                <a:cubicBezTo>
                  <a:pt x="1360" y="15131"/>
                  <a:pt x="1256" y="15319"/>
                  <a:pt x="1151" y="15528"/>
                </a:cubicBezTo>
                <a:cubicBezTo>
                  <a:pt x="942" y="15968"/>
                  <a:pt x="712" y="16428"/>
                  <a:pt x="565" y="16867"/>
                </a:cubicBezTo>
                <a:cubicBezTo>
                  <a:pt x="481" y="17097"/>
                  <a:pt x="398" y="17328"/>
                  <a:pt x="356" y="17579"/>
                </a:cubicBezTo>
                <a:cubicBezTo>
                  <a:pt x="314" y="17704"/>
                  <a:pt x="293" y="17809"/>
                  <a:pt x="272" y="17913"/>
                </a:cubicBezTo>
                <a:lnTo>
                  <a:pt x="209" y="18102"/>
                </a:lnTo>
                <a:lnTo>
                  <a:pt x="189" y="18269"/>
                </a:lnTo>
                <a:cubicBezTo>
                  <a:pt x="84" y="18750"/>
                  <a:pt x="63" y="19211"/>
                  <a:pt x="42" y="19692"/>
                </a:cubicBezTo>
                <a:cubicBezTo>
                  <a:pt x="0" y="20633"/>
                  <a:pt x="105" y="21512"/>
                  <a:pt x="314" y="22349"/>
                </a:cubicBezTo>
                <a:cubicBezTo>
                  <a:pt x="523" y="23186"/>
                  <a:pt x="816" y="23918"/>
                  <a:pt x="1130" y="24609"/>
                </a:cubicBezTo>
                <a:cubicBezTo>
                  <a:pt x="1779" y="25927"/>
                  <a:pt x="2574" y="26869"/>
                  <a:pt x="3139" y="27496"/>
                </a:cubicBezTo>
                <a:cubicBezTo>
                  <a:pt x="3306" y="27664"/>
                  <a:pt x="3432" y="27789"/>
                  <a:pt x="3536" y="27915"/>
                </a:cubicBezTo>
                <a:cubicBezTo>
                  <a:pt x="3662" y="28020"/>
                  <a:pt x="3766" y="28124"/>
                  <a:pt x="3850" y="28208"/>
                </a:cubicBezTo>
                <a:cubicBezTo>
                  <a:pt x="3934" y="28292"/>
                  <a:pt x="4018" y="28333"/>
                  <a:pt x="4038" y="28396"/>
                </a:cubicBezTo>
                <a:cubicBezTo>
                  <a:pt x="4080" y="28417"/>
                  <a:pt x="4122" y="28438"/>
                  <a:pt x="4122" y="28438"/>
                </a:cubicBezTo>
                <a:cubicBezTo>
                  <a:pt x="4499" y="28815"/>
                  <a:pt x="4959" y="29066"/>
                  <a:pt x="5336" y="29254"/>
                </a:cubicBezTo>
                <a:cubicBezTo>
                  <a:pt x="5666" y="29410"/>
                  <a:pt x="5953" y="29495"/>
                  <a:pt x="6197" y="29495"/>
                </a:cubicBezTo>
                <a:cubicBezTo>
                  <a:pt x="6246" y="29495"/>
                  <a:pt x="6294" y="29491"/>
                  <a:pt x="6340" y="29484"/>
                </a:cubicBezTo>
                <a:cubicBezTo>
                  <a:pt x="6346" y="29466"/>
                  <a:pt x="6352" y="29448"/>
                  <a:pt x="6359" y="29431"/>
                </a:cubicBezTo>
                <a:lnTo>
                  <a:pt x="6359" y="29431"/>
                </a:lnTo>
                <a:cubicBezTo>
                  <a:pt x="6381" y="29458"/>
                  <a:pt x="6409" y="29482"/>
                  <a:pt x="6445" y="29505"/>
                </a:cubicBezTo>
                <a:cubicBezTo>
                  <a:pt x="6466" y="29526"/>
                  <a:pt x="6487" y="29547"/>
                  <a:pt x="6549" y="29547"/>
                </a:cubicBezTo>
                <a:lnTo>
                  <a:pt x="6654" y="29547"/>
                </a:lnTo>
                <a:cubicBezTo>
                  <a:pt x="6675" y="29547"/>
                  <a:pt x="6675" y="29547"/>
                  <a:pt x="6696" y="29526"/>
                </a:cubicBezTo>
                <a:cubicBezTo>
                  <a:pt x="6738" y="29505"/>
                  <a:pt x="6759" y="29505"/>
                  <a:pt x="6779" y="29463"/>
                </a:cubicBezTo>
                <a:cubicBezTo>
                  <a:pt x="6779" y="29442"/>
                  <a:pt x="6800" y="29442"/>
                  <a:pt x="6800" y="29421"/>
                </a:cubicBezTo>
                <a:cubicBezTo>
                  <a:pt x="6800" y="29400"/>
                  <a:pt x="6842" y="29400"/>
                  <a:pt x="6842" y="29359"/>
                </a:cubicBezTo>
                <a:cubicBezTo>
                  <a:pt x="6863" y="29317"/>
                  <a:pt x="6863" y="29296"/>
                  <a:pt x="6863" y="29233"/>
                </a:cubicBezTo>
                <a:lnTo>
                  <a:pt x="6675" y="28919"/>
                </a:lnTo>
                <a:cubicBezTo>
                  <a:pt x="6487" y="28501"/>
                  <a:pt x="5922" y="27936"/>
                  <a:pt x="5210" y="27308"/>
                </a:cubicBezTo>
                <a:cubicBezTo>
                  <a:pt x="5252" y="27224"/>
                  <a:pt x="5210" y="27224"/>
                  <a:pt x="5210" y="27203"/>
                </a:cubicBezTo>
                <a:lnTo>
                  <a:pt x="5168" y="27141"/>
                </a:lnTo>
                <a:cubicBezTo>
                  <a:pt x="5106" y="27120"/>
                  <a:pt x="5064" y="27057"/>
                  <a:pt x="4980" y="26994"/>
                </a:cubicBezTo>
                <a:lnTo>
                  <a:pt x="4708" y="26722"/>
                </a:lnTo>
                <a:cubicBezTo>
                  <a:pt x="4624" y="26618"/>
                  <a:pt x="4478" y="26513"/>
                  <a:pt x="4373" y="26367"/>
                </a:cubicBezTo>
                <a:cubicBezTo>
                  <a:pt x="3850" y="25802"/>
                  <a:pt x="3181" y="24965"/>
                  <a:pt x="2574" y="23856"/>
                </a:cubicBezTo>
                <a:cubicBezTo>
                  <a:pt x="2281" y="23270"/>
                  <a:pt x="2030" y="22642"/>
                  <a:pt x="1821" y="21931"/>
                </a:cubicBezTo>
                <a:cubicBezTo>
                  <a:pt x="1611" y="21240"/>
                  <a:pt x="1528" y="20466"/>
                  <a:pt x="1507" y="19692"/>
                </a:cubicBezTo>
                <a:cubicBezTo>
                  <a:pt x="1507" y="19294"/>
                  <a:pt x="1528" y="18876"/>
                  <a:pt x="1611" y="18478"/>
                </a:cubicBezTo>
                <a:lnTo>
                  <a:pt x="1632" y="18332"/>
                </a:lnTo>
                <a:lnTo>
                  <a:pt x="1653" y="18164"/>
                </a:lnTo>
                <a:cubicBezTo>
                  <a:pt x="1695" y="18060"/>
                  <a:pt x="1716" y="17955"/>
                  <a:pt x="1716" y="17851"/>
                </a:cubicBezTo>
                <a:cubicBezTo>
                  <a:pt x="1758" y="17641"/>
                  <a:pt x="1821" y="17474"/>
                  <a:pt x="1862" y="17265"/>
                </a:cubicBezTo>
                <a:cubicBezTo>
                  <a:pt x="2009" y="16867"/>
                  <a:pt x="2155" y="16470"/>
                  <a:pt x="2344" y="16072"/>
                </a:cubicBezTo>
                <a:lnTo>
                  <a:pt x="2658" y="15444"/>
                </a:lnTo>
                <a:cubicBezTo>
                  <a:pt x="2762" y="15235"/>
                  <a:pt x="2846" y="15005"/>
                  <a:pt x="2950" y="14796"/>
                </a:cubicBezTo>
                <a:cubicBezTo>
                  <a:pt x="3306" y="13938"/>
                  <a:pt x="3620" y="13017"/>
                  <a:pt x="3850" y="12097"/>
                </a:cubicBezTo>
                <a:cubicBezTo>
                  <a:pt x="4101" y="11197"/>
                  <a:pt x="4206" y="10255"/>
                  <a:pt x="4206" y="9335"/>
                </a:cubicBezTo>
                <a:cubicBezTo>
                  <a:pt x="4206" y="8414"/>
                  <a:pt x="4059" y="7556"/>
                  <a:pt x="3850" y="6740"/>
                </a:cubicBezTo>
                <a:cubicBezTo>
                  <a:pt x="3808" y="6531"/>
                  <a:pt x="3725" y="6343"/>
                  <a:pt x="3683" y="6175"/>
                </a:cubicBezTo>
                <a:cubicBezTo>
                  <a:pt x="3641" y="6112"/>
                  <a:pt x="3641" y="6071"/>
                  <a:pt x="3620" y="6029"/>
                </a:cubicBezTo>
                <a:cubicBezTo>
                  <a:pt x="3599" y="5987"/>
                  <a:pt x="3599" y="5924"/>
                  <a:pt x="3578" y="5903"/>
                </a:cubicBezTo>
                <a:cubicBezTo>
                  <a:pt x="3536" y="5799"/>
                  <a:pt x="3494" y="5715"/>
                  <a:pt x="3474" y="5652"/>
                </a:cubicBezTo>
                <a:cubicBezTo>
                  <a:pt x="3327" y="5276"/>
                  <a:pt x="3139" y="4941"/>
                  <a:pt x="2992" y="4627"/>
                </a:cubicBezTo>
                <a:cubicBezTo>
                  <a:pt x="2971" y="4543"/>
                  <a:pt x="2909" y="4460"/>
                  <a:pt x="2867" y="4397"/>
                </a:cubicBezTo>
                <a:cubicBezTo>
                  <a:pt x="2804" y="4313"/>
                  <a:pt x="2783" y="4229"/>
                  <a:pt x="2741" y="4146"/>
                </a:cubicBezTo>
                <a:cubicBezTo>
                  <a:pt x="2658" y="3999"/>
                  <a:pt x="2574" y="3874"/>
                  <a:pt x="2490" y="3727"/>
                </a:cubicBezTo>
                <a:cubicBezTo>
                  <a:pt x="2344" y="3476"/>
                  <a:pt x="2176" y="3204"/>
                  <a:pt x="2051" y="2974"/>
                </a:cubicBezTo>
                <a:cubicBezTo>
                  <a:pt x="1925" y="2744"/>
                  <a:pt x="1800" y="2514"/>
                  <a:pt x="1695" y="2304"/>
                </a:cubicBezTo>
                <a:cubicBezTo>
                  <a:pt x="1590" y="2095"/>
                  <a:pt x="1486" y="1886"/>
                  <a:pt x="1381" y="1719"/>
                </a:cubicBezTo>
                <a:cubicBezTo>
                  <a:pt x="1193" y="1363"/>
                  <a:pt x="1025" y="1091"/>
                  <a:pt x="963" y="882"/>
                </a:cubicBezTo>
                <a:cubicBezTo>
                  <a:pt x="858" y="693"/>
                  <a:pt x="795" y="589"/>
                  <a:pt x="795" y="589"/>
                </a:cubicBezTo>
                <a:cubicBezTo>
                  <a:pt x="618" y="234"/>
                  <a:pt x="411" y="0"/>
                  <a:pt x="27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 flipH="1">
            <a:off x="393474" y="2984356"/>
            <a:ext cx="353834" cy="567247"/>
          </a:xfrm>
          <a:custGeom>
            <a:avLst/>
            <a:gdLst/>
            <a:ahLst/>
            <a:cxnLst/>
            <a:rect l="l" t="t" r="r" b="b"/>
            <a:pathLst>
              <a:path w="9792" h="15698" extrusionOk="0">
                <a:moveTo>
                  <a:pt x="9678" y="1"/>
                </a:moveTo>
                <a:cubicBezTo>
                  <a:pt x="9674" y="1"/>
                  <a:pt x="9671" y="1"/>
                  <a:pt x="9667" y="2"/>
                </a:cubicBezTo>
                <a:cubicBezTo>
                  <a:pt x="9583" y="23"/>
                  <a:pt x="9541" y="211"/>
                  <a:pt x="9520" y="421"/>
                </a:cubicBezTo>
                <a:cubicBezTo>
                  <a:pt x="9520" y="421"/>
                  <a:pt x="9520" y="462"/>
                  <a:pt x="9478" y="609"/>
                </a:cubicBezTo>
                <a:cubicBezTo>
                  <a:pt x="9458" y="734"/>
                  <a:pt x="9437" y="881"/>
                  <a:pt x="9416" y="1132"/>
                </a:cubicBezTo>
                <a:cubicBezTo>
                  <a:pt x="9374" y="1237"/>
                  <a:pt x="9353" y="1362"/>
                  <a:pt x="9332" y="1488"/>
                </a:cubicBezTo>
                <a:cubicBezTo>
                  <a:pt x="9311" y="1613"/>
                  <a:pt x="9269" y="1781"/>
                  <a:pt x="9227" y="1927"/>
                </a:cubicBezTo>
                <a:cubicBezTo>
                  <a:pt x="9206" y="2094"/>
                  <a:pt x="9144" y="2241"/>
                  <a:pt x="9102" y="2429"/>
                </a:cubicBezTo>
                <a:lnTo>
                  <a:pt x="8934" y="2973"/>
                </a:lnTo>
                <a:cubicBezTo>
                  <a:pt x="8704" y="3747"/>
                  <a:pt x="8390" y="4605"/>
                  <a:pt x="7909" y="5442"/>
                </a:cubicBezTo>
                <a:cubicBezTo>
                  <a:pt x="7449" y="6279"/>
                  <a:pt x="6821" y="7137"/>
                  <a:pt x="6110" y="7869"/>
                </a:cubicBezTo>
                <a:lnTo>
                  <a:pt x="5859" y="8162"/>
                </a:lnTo>
                <a:cubicBezTo>
                  <a:pt x="5775" y="8267"/>
                  <a:pt x="5670" y="8351"/>
                  <a:pt x="5566" y="8413"/>
                </a:cubicBezTo>
                <a:cubicBezTo>
                  <a:pt x="5377" y="8602"/>
                  <a:pt x="5168" y="8769"/>
                  <a:pt x="4980" y="8936"/>
                </a:cubicBezTo>
                <a:cubicBezTo>
                  <a:pt x="4603" y="9292"/>
                  <a:pt x="4206" y="9627"/>
                  <a:pt x="3829" y="9941"/>
                </a:cubicBezTo>
                <a:cubicBezTo>
                  <a:pt x="3473" y="10255"/>
                  <a:pt x="3097" y="10589"/>
                  <a:pt x="2762" y="10903"/>
                </a:cubicBezTo>
                <a:cubicBezTo>
                  <a:pt x="2616" y="11071"/>
                  <a:pt x="2427" y="11217"/>
                  <a:pt x="2260" y="11385"/>
                </a:cubicBezTo>
                <a:lnTo>
                  <a:pt x="2030" y="11615"/>
                </a:lnTo>
                <a:cubicBezTo>
                  <a:pt x="1946" y="11698"/>
                  <a:pt x="1904" y="11761"/>
                  <a:pt x="1820" y="11845"/>
                </a:cubicBezTo>
                <a:cubicBezTo>
                  <a:pt x="1276" y="12452"/>
                  <a:pt x="879" y="13017"/>
                  <a:pt x="628" y="13435"/>
                </a:cubicBezTo>
                <a:cubicBezTo>
                  <a:pt x="523" y="13644"/>
                  <a:pt x="419" y="13833"/>
                  <a:pt x="356" y="13937"/>
                </a:cubicBezTo>
                <a:cubicBezTo>
                  <a:pt x="314" y="14063"/>
                  <a:pt x="272" y="14126"/>
                  <a:pt x="272" y="14126"/>
                </a:cubicBezTo>
                <a:cubicBezTo>
                  <a:pt x="230" y="14230"/>
                  <a:pt x="209" y="14314"/>
                  <a:pt x="147" y="14418"/>
                </a:cubicBezTo>
                <a:cubicBezTo>
                  <a:pt x="126" y="14523"/>
                  <a:pt x="105" y="14586"/>
                  <a:pt x="63" y="14690"/>
                </a:cubicBezTo>
                <a:cubicBezTo>
                  <a:pt x="21" y="14879"/>
                  <a:pt x="0" y="15046"/>
                  <a:pt x="0" y="15193"/>
                </a:cubicBezTo>
                <a:cubicBezTo>
                  <a:pt x="0" y="15486"/>
                  <a:pt x="42" y="15674"/>
                  <a:pt x="147" y="15695"/>
                </a:cubicBezTo>
                <a:cubicBezTo>
                  <a:pt x="154" y="15696"/>
                  <a:pt x="162" y="15697"/>
                  <a:pt x="170" y="15697"/>
                </a:cubicBezTo>
                <a:cubicBezTo>
                  <a:pt x="269" y="15697"/>
                  <a:pt x="387" y="15575"/>
                  <a:pt x="523" y="15381"/>
                </a:cubicBezTo>
                <a:cubicBezTo>
                  <a:pt x="544" y="15318"/>
                  <a:pt x="565" y="15255"/>
                  <a:pt x="628" y="15193"/>
                </a:cubicBezTo>
                <a:cubicBezTo>
                  <a:pt x="649" y="15151"/>
                  <a:pt x="691" y="15067"/>
                  <a:pt x="732" y="14983"/>
                </a:cubicBezTo>
                <a:cubicBezTo>
                  <a:pt x="753" y="14900"/>
                  <a:pt x="795" y="14837"/>
                  <a:pt x="837" y="14753"/>
                </a:cubicBezTo>
                <a:cubicBezTo>
                  <a:pt x="879" y="14670"/>
                  <a:pt x="900" y="14586"/>
                  <a:pt x="963" y="14481"/>
                </a:cubicBezTo>
                <a:cubicBezTo>
                  <a:pt x="1004" y="14481"/>
                  <a:pt x="1004" y="14481"/>
                  <a:pt x="1004" y="14460"/>
                </a:cubicBezTo>
                <a:lnTo>
                  <a:pt x="1088" y="14314"/>
                </a:lnTo>
                <a:cubicBezTo>
                  <a:pt x="1151" y="14209"/>
                  <a:pt x="1214" y="14042"/>
                  <a:pt x="1318" y="13854"/>
                </a:cubicBezTo>
                <a:cubicBezTo>
                  <a:pt x="1527" y="13477"/>
                  <a:pt x="1904" y="12954"/>
                  <a:pt x="2406" y="12368"/>
                </a:cubicBezTo>
                <a:cubicBezTo>
                  <a:pt x="2448" y="12284"/>
                  <a:pt x="2532" y="12221"/>
                  <a:pt x="2574" y="12159"/>
                </a:cubicBezTo>
                <a:cubicBezTo>
                  <a:pt x="2657" y="12075"/>
                  <a:pt x="2720" y="12012"/>
                  <a:pt x="2783" y="11929"/>
                </a:cubicBezTo>
                <a:cubicBezTo>
                  <a:pt x="2929" y="11761"/>
                  <a:pt x="3076" y="11615"/>
                  <a:pt x="3243" y="11447"/>
                </a:cubicBezTo>
                <a:cubicBezTo>
                  <a:pt x="3557" y="11133"/>
                  <a:pt x="3913" y="10820"/>
                  <a:pt x="4289" y="10485"/>
                </a:cubicBezTo>
                <a:cubicBezTo>
                  <a:pt x="4645" y="10150"/>
                  <a:pt x="5043" y="9815"/>
                  <a:pt x="5398" y="9439"/>
                </a:cubicBezTo>
                <a:cubicBezTo>
                  <a:pt x="5587" y="9250"/>
                  <a:pt x="5796" y="9083"/>
                  <a:pt x="5984" y="8895"/>
                </a:cubicBezTo>
                <a:lnTo>
                  <a:pt x="6277" y="8602"/>
                </a:lnTo>
                <a:lnTo>
                  <a:pt x="6549" y="8309"/>
                </a:lnTo>
                <a:cubicBezTo>
                  <a:pt x="7281" y="7535"/>
                  <a:pt x="7909" y="6614"/>
                  <a:pt x="8370" y="5693"/>
                </a:cubicBezTo>
                <a:cubicBezTo>
                  <a:pt x="8830" y="4794"/>
                  <a:pt x="9123" y="3894"/>
                  <a:pt x="9332" y="3120"/>
                </a:cubicBezTo>
                <a:cubicBezTo>
                  <a:pt x="9374" y="2910"/>
                  <a:pt x="9437" y="2722"/>
                  <a:pt x="9458" y="2534"/>
                </a:cubicBezTo>
                <a:cubicBezTo>
                  <a:pt x="9478" y="2346"/>
                  <a:pt x="9541" y="2199"/>
                  <a:pt x="9562" y="2011"/>
                </a:cubicBezTo>
                <a:cubicBezTo>
                  <a:pt x="9583" y="1864"/>
                  <a:pt x="9625" y="1697"/>
                  <a:pt x="9646" y="1571"/>
                </a:cubicBezTo>
                <a:cubicBezTo>
                  <a:pt x="9667" y="1446"/>
                  <a:pt x="9688" y="1299"/>
                  <a:pt x="9688" y="1174"/>
                </a:cubicBezTo>
                <a:cubicBezTo>
                  <a:pt x="9730" y="944"/>
                  <a:pt x="9750" y="755"/>
                  <a:pt x="9750" y="630"/>
                </a:cubicBezTo>
                <a:cubicBezTo>
                  <a:pt x="9750" y="504"/>
                  <a:pt x="9771" y="441"/>
                  <a:pt x="9771" y="441"/>
                </a:cubicBezTo>
                <a:cubicBezTo>
                  <a:pt x="9791" y="202"/>
                  <a:pt x="9754" y="1"/>
                  <a:pt x="96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 flipH="1">
            <a:off x="674712" y="2941320"/>
            <a:ext cx="176194" cy="397810"/>
          </a:xfrm>
          <a:custGeom>
            <a:avLst/>
            <a:gdLst/>
            <a:ahLst/>
            <a:cxnLst/>
            <a:rect l="l" t="t" r="r" b="b"/>
            <a:pathLst>
              <a:path w="4876" h="11009" extrusionOk="0">
                <a:moveTo>
                  <a:pt x="104" y="0"/>
                </a:moveTo>
                <a:cubicBezTo>
                  <a:pt x="87" y="0"/>
                  <a:pt x="73" y="7"/>
                  <a:pt x="63" y="21"/>
                </a:cubicBezTo>
                <a:cubicBezTo>
                  <a:pt x="1" y="63"/>
                  <a:pt x="21" y="189"/>
                  <a:pt x="84" y="335"/>
                </a:cubicBezTo>
                <a:cubicBezTo>
                  <a:pt x="84" y="335"/>
                  <a:pt x="105" y="356"/>
                  <a:pt x="126" y="440"/>
                </a:cubicBezTo>
                <a:cubicBezTo>
                  <a:pt x="168" y="503"/>
                  <a:pt x="210" y="607"/>
                  <a:pt x="293" y="754"/>
                </a:cubicBezTo>
                <a:cubicBezTo>
                  <a:pt x="440" y="1005"/>
                  <a:pt x="649" y="1381"/>
                  <a:pt x="921" y="1821"/>
                </a:cubicBezTo>
                <a:cubicBezTo>
                  <a:pt x="1172" y="2260"/>
                  <a:pt x="1486" y="2762"/>
                  <a:pt x="1842" y="3306"/>
                </a:cubicBezTo>
                <a:cubicBezTo>
                  <a:pt x="2156" y="3850"/>
                  <a:pt x="2490" y="4457"/>
                  <a:pt x="2804" y="5064"/>
                </a:cubicBezTo>
                <a:cubicBezTo>
                  <a:pt x="3118" y="5671"/>
                  <a:pt x="3369" y="6257"/>
                  <a:pt x="3620" y="6863"/>
                </a:cubicBezTo>
                <a:cubicBezTo>
                  <a:pt x="3662" y="7031"/>
                  <a:pt x="3725" y="7156"/>
                  <a:pt x="3767" y="7282"/>
                </a:cubicBezTo>
                <a:cubicBezTo>
                  <a:pt x="3830" y="7407"/>
                  <a:pt x="3850" y="7575"/>
                  <a:pt x="3871" y="7700"/>
                </a:cubicBezTo>
                <a:cubicBezTo>
                  <a:pt x="3955" y="7972"/>
                  <a:pt x="3997" y="8223"/>
                  <a:pt x="3997" y="8454"/>
                </a:cubicBezTo>
                <a:cubicBezTo>
                  <a:pt x="4060" y="8935"/>
                  <a:pt x="4039" y="9332"/>
                  <a:pt x="3997" y="9583"/>
                </a:cubicBezTo>
                <a:cubicBezTo>
                  <a:pt x="3976" y="9709"/>
                  <a:pt x="3955" y="9814"/>
                  <a:pt x="3955" y="9876"/>
                </a:cubicBezTo>
                <a:cubicBezTo>
                  <a:pt x="3955" y="9897"/>
                  <a:pt x="3934" y="9918"/>
                  <a:pt x="3934" y="9960"/>
                </a:cubicBezTo>
                <a:lnTo>
                  <a:pt x="3934" y="9981"/>
                </a:lnTo>
                <a:cubicBezTo>
                  <a:pt x="3850" y="10190"/>
                  <a:pt x="3830" y="10399"/>
                  <a:pt x="3788" y="10588"/>
                </a:cubicBezTo>
                <a:cubicBezTo>
                  <a:pt x="3767" y="10734"/>
                  <a:pt x="3788" y="10902"/>
                  <a:pt x="3892" y="10964"/>
                </a:cubicBezTo>
                <a:cubicBezTo>
                  <a:pt x="3923" y="10995"/>
                  <a:pt x="3965" y="11009"/>
                  <a:pt x="4013" y="11009"/>
                </a:cubicBezTo>
                <a:cubicBezTo>
                  <a:pt x="4096" y="11009"/>
                  <a:pt x="4197" y="10968"/>
                  <a:pt x="4290" y="10902"/>
                </a:cubicBezTo>
                <a:cubicBezTo>
                  <a:pt x="4374" y="10839"/>
                  <a:pt x="4457" y="10734"/>
                  <a:pt x="4520" y="10630"/>
                </a:cubicBezTo>
                <a:cubicBezTo>
                  <a:pt x="4604" y="10525"/>
                  <a:pt x="4667" y="10399"/>
                  <a:pt x="4708" y="10274"/>
                </a:cubicBezTo>
                <a:lnTo>
                  <a:pt x="4687" y="10274"/>
                </a:lnTo>
                <a:lnTo>
                  <a:pt x="4687" y="10232"/>
                </a:lnTo>
                <a:cubicBezTo>
                  <a:pt x="4687" y="10211"/>
                  <a:pt x="4708" y="10190"/>
                  <a:pt x="4708" y="10127"/>
                </a:cubicBezTo>
                <a:cubicBezTo>
                  <a:pt x="4750" y="10065"/>
                  <a:pt x="4771" y="9918"/>
                  <a:pt x="4792" y="9751"/>
                </a:cubicBezTo>
                <a:cubicBezTo>
                  <a:pt x="4855" y="9395"/>
                  <a:pt x="4876" y="8935"/>
                  <a:pt x="4771" y="8391"/>
                </a:cubicBezTo>
                <a:cubicBezTo>
                  <a:pt x="4729" y="8119"/>
                  <a:pt x="4667" y="7826"/>
                  <a:pt x="4583" y="7512"/>
                </a:cubicBezTo>
                <a:cubicBezTo>
                  <a:pt x="4520" y="7366"/>
                  <a:pt x="4478" y="7240"/>
                  <a:pt x="4457" y="7073"/>
                </a:cubicBezTo>
                <a:cubicBezTo>
                  <a:pt x="4394" y="6926"/>
                  <a:pt x="4353" y="6759"/>
                  <a:pt x="4269" y="6612"/>
                </a:cubicBezTo>
                <a:cubicBezTo>
                  <a:pt x="3997" y="5985"/>
                  <a:pt x="3683" y="5378"/>
                  <a:pt x="3348" y="4771"/>
                </a:cubicBezTo>
                <a:cubicBezTo>
                  <a:pt x="3014" y="4164"/>
                  <a:pt x="2616" y="3599"/>
                  <a:pt x="2260" y="3055"/>
                </a:cubicBezTo>
                <a:cubicBezTo>
                  <a:pt x="1884" y="2532"/>
                  <a:pt x="1549" y="2030"/>
                  <a:pt x="1256" y="1612"/>
                </a:cubicBezTo>
                <a:cubicBezTo>
                  <a:pt x="963" y="1193"/>
                  <a:pt x="712" y="858"/>
                  <a:pt x="545" y="586"/>
                </a:cubicBezTo>
                <a:cubicBezTo>
                  <a:pt x="482" y="461"/>
                  <a:pt x="398" y="377"/>
                  <a:pt x="377" y="293"/>
                </a:cubicBezTo>
                <a:cubicBezTo>
                  <a:pt x="314" y="231"/>
                  <a:pt x="314" y="189"/>
                  <a:pt x="314" y="189"/>
                </a:cubicBezTo>
                <a:cubicBezTo>
                  <a:pt x="250" y="76"/>
                  <a:pt x="161" y="0"/>
                  <a:pt x="1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 flipH="1">
            <a:off x="637674" y="2678872"/>
            <a:ext cx="37075" cy="365000"/>
          </a:xfrm>
          <a:custGeom>
            <a:avLst/>
            <a:gdLst/>
            <a:ahLst/>
            <a:cxnLst/>
            <a:rect l="l" t="t" r="r" b="b"/>
            <a:pathLst>
              <a:path w="1026" h="10101" extrusionOk="0">
                <a:moveTo>
                  <a:pt x="28" y="0"/>
                </a:moveTo>
                <a:cubicBezTo>
                  <a:pt x="26" y="0"/>
                  <a:pt x="23" y="1"/>
                  <a:pt x="22" y="3"/>
                </a:cubicBezTo>
                <a:cubicBezTo>
                  <a:pt x="1" y="24"/>
                  <a:pt x="1" y="128"/>
                  <a:pt x="1" y="233"/>
                </a:cubicBezTo>
                <a:cubicBezTo>
                  <a:pt x="1" y="233"/>
                  <a:pt x="22" y="380"/>
                  <a:pt x="43" y="631"/>
                </a:cubicBezTo>
                <a:cubicBezTo>
                  <a:pt x="84" y="861"/>
                  <a:pt x="147" y="1237"/>
                  <a:pt x="189" y="1656"/>
                </a:cubicBezTo>
                <a:cubicBezTo>
                  <a:pt x="231" y="2074"/>
                  <a:pt x="294" y="2577"/>
                  <a:pt x="336" y="3121"/>
                </a:cubicBezTo>
                <a:cubicBezTo>
                  <a:pt x="356" y="3372"/>
                  <a:pt x="398" y="3665"/>
                  <a:pt x="419" y="3937"/>
                </a:cubicBezTo>
                <a:cubicBezTo>
                  <a:pt x="440" y="4209"/>
                  <a:pt x="461" y="4502"/>
                  <a:pt x="461" y="4774"/>
                </a:cubicBezTo>
                <a:cubicBezTo>
                  <a:pt x="503" y="5046"/>
                  <a:pt x="503" y="5338"/>
                  <a:pt x="524" y="5610"/>
                </a:cubicBezTo>
                <a:cubicBezTo>
                  <a:pt x="545" y="5882"/>
                  <a:pt x="545" y="6155"/>
                  <a:pt x="566" y="6406"/>
                </a:cubicBezTo>
                <a:cubicBezTo>
                  <a:pt x="566" y="6678"/>
                  <a:pt x="608" y="6929"/>
                  <a:pt x="608" y="7180"/>
                </a:cubicBezTo>
                <a:cubicBezTo>
                  <a:pt x="608" y="7410"/>
                  <a:pt x="628" y="7640"/>
                  <a:pt x="628" y="7849"/>
                </a:cubicBezTo>
                <a:cubicBezTo>
                  <a:pt x="628" y="8268"/>
                  <a:pt x="649" y="8644"/>
                  <a:pt x="649" y="8895"/>
                </a:cubicBezTo>
                <a:lnTo>
                  <a:pt x="649" y="9293"/>
                </a:lnTo>
                <a:cubicBezTo>
                  <a:pt x="649" y="9732"/>
                  <a:pt x="754" y="10067"/>
                  <a:pt x="859" y="10067"/>
                </a:cubicBezTo>
                <a:cubicBezTo>
                  <a:pt x="872" y="10090"/>
                  <a:pt x="885" y="10101"/>
                  <a:pt x="897" y="10101"/>
                </a:cubicBezTo>
                <a:cubicBezTo>
                  <a:pt x="966" y="10101"/>
                  <a:pt x="1026" y="9786"/>
                  <a:pt x="1026" y="9398"/>
                </a:cubicBezTo>
                <a:lnTo>
                  <a:pt x="1026" y="9000"/>
                </a:lnTo>
                <a:cubicBezTo>
                  <a:pt x="1026" y="8749"/>
                  <a:pt x="984" y="8393"/>
                  <a:pt x="984" y="7954"/>
                </a:cubicBezTo>
                <a:cubicBezTo>
                  <a:pt x="984" y="7745"/>
                  <a:pt x="963" y="7515"/>
                  <a:pt x="963" y="7243"/>
                </a:cubicBezTo>
                <a:cubicBezTo>
                  <a:pt x="942" y="7012"/>
                  <a:pt x="942" y="6761"/>
                  <a:pt x="900" y="6468"/>
                </a:cubicBezTo>
                <a:cubicBezTo>
                  <a:pt x="880" y="6196"/>
                  <a:pt x="859" y="5924"/>
                  <a:pt x="859" y="5631"/>
                </a:cubicBezTo>
                <a:lnTo>
                  <a:pt x="775" y="4774"/>
                </a:lnTo>
                <a:lnTo>
                  <a:pt x="712" y="3895"/>
                </a:lnTo>
                <a:cubicBezTo>
                  <a:pt x="670" y="3623"/>
                  <a:pt x="628" y="3351"/>
                  <a:pt x="608" y="3100"/>
                </a:cubicBezTo>
                <a:cubicBezTo>
                  <a:pt x="545" y="2577"/>
                  <a:pt x="440" y="2074"/>
                  <a:pt x="398" y="1635"/>
                </a:cubicBezTo>
                <a:cubicBezTo>
                  <a:pt x="336" y="1217"/>
                  <a:pt x="252" y="840"/>
                  <a:pt x="210" y="610"/>
                </a:cubicBezTo>
                <a:cubicBezTo>
                  <a:pt x="147" y="380"/>
                  <a:pt x="126" y="212"/>
                  <a:pt x="126" y="212"/>
                </a:cubicBezTo>
                <a:cubicBezTo>
                  <a:pt x="107" y="98"/>
                  <a:pt x="53" y="0"/>
                  <a:pt x="28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 flipH="1">
            <a:off x="477380" y="2980634"/>
            <a:ext cx="60526" cy="320481"/>
          </a:xfrm>
          <a:custGeom>
            <a:avLst/>
            <a:gdLst/>
            <a:ahLst/>
            <a:cxnLst/>
            <a:rect l="l" t="t" r="r" b="b"/>
            <a:pathLst>
              <a:path w="1675" h="8869" extrusionOk="0">
                <a:moveTo>
                  <a:pt x="1005" y="0"/>
                </a:moveTo>
                <a:cubicBezTo>
                  <a:pt x="963" y="21"/>
                  <a:pt x="963" y="105"/>
                  <a:pt x="1005" y="231"/>
                </a:cubicBezTo>
                <a:cubicBezTo>
                  <a:pt x="1005" y="231"/>
                  <a:pt x="1026" y="356"/>
                  <a:pt x="1047" y="607"/>
                </a:cubicBezTo>
                <a:cubicBezTo>
                  <a:pt x="1068" y="837"/>
                  <a:pt x="1131" y="1151"/>
                  <a:pt x="1173" y="1528"/>
                </a:cubicBezTo>
                <a:cubicBezTo>
                  <a:pt x="1235" y="1925"/>
                  <a:pt x="1256" y="2365"/>
                  <a:pt x="1319" y="2867"/>
                </a:cubicBezTo>
                <a:cubicBezTo>
                  <a:pt x="1340" y="3369"/>
                  <a:pt x="1361" y="3892"/>
                  <a:pt x="1361" y="4415"/>
                </a:cubicBezTo>
                <a:cubicBezTo>
                  <a:pt x="1361" y="4938"/>
                  <a:pt x="1340" y="5462"/>
                  <a:pt x="1256" y="5943"/>
                </a:cubicBezTo>
                <a:cubicBezTo>
                  <a:pt x="1235" y="6173"/>
                  <a:pt x="1173" y="6403"/>
                  <a:pt x="1152" y="6612"/>
                </a:cubicBezTo>
                <a:cubicBezTo>
                  <a:pt x="1110" y="6822"/>
                  <a:pt x="1047" y="7031"/>
                  <a:pt x="1005" y="7219"/>
                </a:cubicBezTo>
                <a:cubicBezTo>
                  <a:pt x="901" y="7575"/>
                  <a:pt x="733" y="7847"/>
                  <a:pt x="629" y="8035"/>
                </a:cubicBezTo>
                <a:cubicBezTo>
                  <a:pt x="608" y="8077"/>
                  <a:pt x="587" y="8098"/>
                  <a:pt x="545" y="8140"/>
                </a:cubicBezTo>
                <a:cubicBezTo>
                  <a:pt x="524" y="8161"/>
                  <a:pt x="503" y="8182"/>
                  <a:pt x="503" y="8203"/>
                </a:cubicBezTo>
                <a:cubicBezTo>
                  <a:pt x="482" y="8265"/>
                  <a:pt x="440" y="8265"/>
                  <a:pt x="440" y="8265"/>
                </a:cubicBezTo>
                <a:cubicBezTo>
                  <a:pt x="419" y="8286"/>
                  <a:pt x="398" y="8307"/>
                  <a:pt x="378" y="8370"/>
                </a:cubicBezTo>
                <a:lnTo>
                  <a:pt x="294" y="8454"/>
                </a:lnTo>
                <a:lnTo>
                  <a:pt x="126" y="8600"/>
                </a:lnTo>
                <a:cubicBezTo>
                  <a:pt x="64" y="8684"/>
                  <a:pt x="1" y="8767"/>
                  <a:pt x="1" y="8809"/>
                </a:cubicBezTo>
                <a:cubicBezTo>
                  <a:pt x="13" y="8846"/>
                  <a:pt x="46" y="8868"/>
                  <a:pt x="105" y="8868"/>
                </a:cubicBezTo>
                <a:cubicBezTo>
                  <a:pt x="147" y="8868"/>
                  <a:pt x="203" y="8857"/>
                  <a:pt x="273" y="8830"/>
                </a:cubicBezTo>
                <a:cubicBezTo>
                  <a:pt x="336" y="8809"/>
                  <a:pt x="419" y="8788"/>
                  <a:pt x="503" y="8726"/>
                </a:cubicBezTo>
                <a:cubicBezTo>
                  <a:pt x="545" y="8705"/>
                  <a:pt x="587" y="8684"/>
                  <a:pt x="629" y="8663"/>
                </a:cubicBezTo>
                <a:cubicBezTo>
                  <a:pt x="608" y="8600"/>
                  <a:pt x="650" y="8579"/>
                  <a:pt x="691" y="8516"/>
                </a:cubicBezTo>
                <a:lnTo>
                  <a:pt x="754" y="8454"/>
                </a:lnTo>
                <a:cubicBezTo>
                  <a:pt x="796" y="8412"/>
                  <a:pt x="817" y="8391"/>
                  <a:pt x="838" y="8328"/>
                </a:cubicBezTo>
                <a:cubicBezTo>
                  <a:pt x="859" y="8286"/>
                  <a:pt x="901" y="8265"/>
                  <a:pt x="942" y="8203"/>
                </a:cubicBezTo>
                <a:cubicBezTo>
                  <a:pt x="1068" y="7993"/>
                  <a:pt x="1235" y="7679"/>
                  <a:pt x="1361" y="7282"/>
                </a:cubicBezTo>
                <a:lnTo>
                  <a:pt x="1528" y="6654"/>
                </a:lnTo>
                <a:cubicBezTo>
                  <a:pt x="1570" y="6424"/>
                  <a:pt x="1591" y="6194"/>
                  <a:pt x="1633" y="5964"/>
                </a:cubicBezTo>
                <a:cubicBezTo>
                  <a:pt x="1675" y="5462"/>
                  <a:pt x="1675" y="4938"/>
                  <a:pt x="1675" y="4394"/>
                </a:cubicBezTo>
                <a:cubicBezTo>
                  <a:pt x="1675" y="3871"/>
                  <a:pt x="1633" y="3348"/>
                  <a:pt x="1570" y="2846"/>
                </a:cubicBezTo>
                <a:cubicBezTo>
                  <a:pt x="1528" y="2344"/>
                  <a:pt x="1466" y="1905"/>
                  <a:pt x="1382" y="1507"/>
                </a:cubicBezTo>
                <a:cubicBezTo>
                  <a:pt x="1340" y="1130"/>
                  <a:pt x="1256" y="817"/>
                  <a:pt x="1194" y="565"/>
                </a:cubicBezTo>
                <a:cubicBezTo>
                  <a:pt x="1152" y="335"/>
                  <a:pt x="1131" y="210"/>
                  <a:pt x="1131" y="210"/>
                </a:cubicBezTo>
                <a:cubicBezTo>
                  <a:pt x="1110" y="84"/>
                  <a:pt x="1047" y="0"/>
                  <a:pt x="100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 flipH="1">
            <a:off x="692852" y="2945403"/>
            <a:ext cx="318349" cy="261328"/>
          </a:xfrm>
          <a:custGeom>
            <a:avLst/>
            <a:gdLst/>
            <a:ahLst/>
            <a:cxnLst/>
            <a:rect l="l" t="t" r="r" b="b"/>
            <a:pathLst>
              <a:path w="8810" h="7232" extrusionOk="0">
                <a:moveTo>
                  <a:pt x="45" y="0"/>
                </a:moveTo>
                <a:cubicBezTo>
                  <a:pt x="34" y="0"/>
                  <a:pt x="26" y="4"/>
                  <a:pt x="22" y="13"/>
                </a:cubicBezTo>
                <a:cubicBezTo>
                  <a:pt x="1" y="34"/>
                  <a:pt x="84" y="139"/>
                  <a:pt x="147" y="243"/>
                </a:cubicBezTo>
                <a:lnTo>
                  <a:pt x="231" y="327"/>
                </a:lnTo>
                <a:lnTo>
                  <a:pt x="461" y="557"/>
                </a:lnTo>
                <a:cubicBezTo>
                  <a:pt x="670" y="745"/>
                  <a:pt x="984" y="1017"/>
                  <a:pt x="1444" y="1289"/>
                </a:cubicBezTo>
                <a:cubicBezTo>
                  <a:pt x="1863" y="1540"/>
                  <a:pt x="2386" y="1812"/>
                  <a:pt x="2930" y="2064"/>
                </a:cubicBezTo>
                <a:cubicBezTo>
                  <a:pt x="3474" y="2336"/>
                  <a:pt x="4081" y="2587"/>
                  <a:pt x="4625" y="2900"/>
                </a:cubicBezTo>
                <a:lnTo>
                  <a:pt x="4834" y="3047"/>
                </a:lnTo>
                <a:cubicBezTo>
                  <a:pt x="4918" y="3089"/>
                  <a:pt x="4960" y="3110"/>
                  <a:pt x="5043" y="3172"/>
                </a:cubicBezTo>
                <a:cubicBezTo>
                  <a:pt x="5169" y="3256"/>
                  <a:pt x="5294" y="3361"/>
                  <a:pt x="5441" y="3465"/>
                </a:cubicBezTo>
                <a:cubicBezTo>
                  <a:pt x="5692" y="3633"/>
                  <a:pt x="5922" y="3842"/>
                  <a:pt x="6173" y="4030"/>
                </a:cubicBezTo>
                <a:cubicBezTo>
                  <a:pt x="6403" y="4219"/>
                  <a:pt x="6613" y="4428"/>
                  <a:pt x="6822" y="4616"/>
                </a:cubicBezTo>
                <a:cubicBezTo>
                  <a:pt x="7031" y="4784"/>
                  <a:pt x="7219" y="4972"/>
                  <a:pt x="7366" y="5160"/>
                </a:cubicBezTo>
                <a:cubicBezTo>
                  <a:pt x="7680" y="5516"/>
                  <a:pt x="7931" y="5830"/>
                  <a:pt x="8056" y="6081"/>
                </a:cubicBezTo>
                <a:cubicBezTo>
                  <a:pt x="8182" y="6311"/>
                  <a:pt x="8266" y="6437"/>
                  <a:pt x="8266" y="6437"/>
                </a:cubicBezTo>
                <a:cubicBezTo>
                  <a:pt x="8370" y="6646"/>
                  <a:pt x="8454" y="6834"/>
                  <a:pt x="8496" y="6981"/>
                </a:cubicBezTo>
                <a:cubicBezTo>
                  <a:pt x="8538" y="7127"/>
                  <a:pt x="8600" y="7232"/>
                  <a:pt x="8684" y="7232"/>
                </a:cubicBezTo>
                <a:cubicBezTo>
                  <a:pt x="8705" y="7232"/>
                  <a:pt x="8726" y="7190"/>
                  <a:pt x="8747" y="7148"/>
                </a:cubicBezTo>
                <a:cubicBezTo>
                  <a:pt x="8789" y="7085"/>
                  <a:pt x="8789" y="7043"/>
                  <a:pt x="8810" y="6939"/>
                </a:cubicBezTo>
                <a:cubicBezTo>
                  <a:pt x="8789" y="6750"/>
                  <a:pt x="8768" y="6520"/>
                  <a:pt x="8621" y="6248"/>
                </a:cubicBezTo>
                <a:cubicBezTo>
                  <a:pt x="8621" y="6248"/>
                  <a:pt x="8558" y="6102"/>
                  <a:pt x="8391" y="5830"/>
                </a:cubicBezTo>
                <a:cubicBezTo>
                  <a:pt x="8245" y="5579"/>
                  <a:pt x="7973" y="5244"/>
                  <a:pt x="7638" y="4867"/>
                </a:cubicBezTo>
                <a:cubicBezTo>
                  <a:pt x="7450" y="4679"/>
                  <a:pt x="7261" y="4512"/>
                  <a:pt x="7052" y="4323"/>
                </a:cubicBezTo>
                <a:cubicBezTo>
                  <a:pt x="6843" y="4135"/>
                  <a:pt x="6613" y="3926"/>
                  <a:pt x="6382" y="3737"/>
                </a:cubicBezTo>
                <a:cubicBezTo>
                  <a:pt x="6152" y="3570"/>
                  <a:pt x="5880" y="3361"/>
                  <a:pt x="5629" y="3172"/>
                </a:cubicBezTo>
                <a:cubicBezTo>
                  <a:pt x="5483" y="3068"/>
                  <a:pt x="5357" y="2984"/>
                  <a:pt x="5190" y="2880"/>
                </a:cubicBezTo>
                <a:cubicBezTo>
                  <a:pt x="5127" y="2838"/>
                  <a:pt x="5064" y="2796"/>
                  <a:pt x="5001" y="2754"/>
                </a:cubicBezTo>
                <a:lnTo>
                  <a:pt x="4792" y="2628"/>
                </a:lnTo>
                <a:cubicBezTo>
                  <a:pt x="4206" y="2315"/>
                  <a:pt x="3600" y="2043"/>
                  <a:pt x="3035" y="1812"/>
                </a:cubicBezTo>
                <a:cubicBezTo>
                  <a:pt x="2491" y="1582"/>
                  <a:pt x="1968" y="1331"/>
                  <a:pt x="1528" y="1101"/>
                </a:cubicBezTo>
                <a:cubicBezTo>
                  <a:pt x="1110" y="871"/>
                  <a:pt x="817" y="641"/>
                  <a:pt x="566" y="452"/>
                </a:cubicBezTo>
                <a:cubicBezTo>
                  <a:pt x="461" y="348"/>
                  <a:pt x="377" y="285"/>
                  <a:pt x="336" y="243"/>
                </a:cubicBezTo>
                <a:lnTo>
                  <a:pt x="252" y="159"/>
                </a:lnTo>
                <a:cubicBezTo>
                  <a:pt x="169" y="60"/>
                  <a:pt x="86" y="0"/>
                  <a:pt x="4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flipH="1">
            <a:off x="707957" y="2831578"/>
            <a:ext cx="83219" cy="321132"/>
          </a:xfrm>
          <a:custGeom>
            <a:avLst/>
            <a:gdLst/>
            <a:ahLst/>
            <a:cxnLst/>
            <a:rect l="l" t="t" r="r" b="b"/>
            <a:pathLst>
              <a:path w="2303" h="8887" extrusionOk="0">
                <a:moveTo>
                  <a:pt x="34" y="0"/>
                </a:moveTo>
                <a:cubicBezTo>
                  <a:pt x="30" y="0"/>
                  <a:pt x="26" y="1"/>
                  <a:pt x="21" y="4"/>
                </a:cubicBezTo>
                <a:cubicBezTo>
                  <a:pt x="1" y="45"/>
                  <a:pt x="1" y="108"/>
                  <a:pt x="21" y="213"/>
                </a:cubicBezTo>
                <a:cubicBezTo>
                  <a:pt x="21" y="213"/>
                  <a:pt x="63" y="359"/>
                  <a:pt x="126" y="568"/>
                </a:cubicBezTo>
                <a:cubicBezTo>
                  <a:pt x="210" y="778"/>
                  <a:pt x="293" y="1092"/>
                  <a:pt x="419" y="1447"/>
                </a:cubicBezTo>
                <a:cubicBezTo>
                  <a:pt x="545" y="1824"/>
                  <a:pt x="691" y="2242"/>
                  <a:pt x="837" y="2703"/>
                </a:cubicBezTo>
                <a:cubicBezTo>
                  <a:pt x="1005" y="3184"/>
                  <a:pt x="1151" y="3644"/>
                  <a:pt x="1277" y="4146"/>
                </a:cubicBezTo>
                <a:cubicBezTo>
                  <a:pt x="1361" y="4377"/>
                  <a:pt x="1423" y="4649"/>
                  <a:pt x="1486" y="4879"/>
                </a:cubicBezTo>
                <a:cubicBezTo>
                  <a:pt x="1549" y="5109"/>
                  <a:pt x="1591" y="5381"/>
                  <a:pt x="1653" y="5611"/>
                </a:cubicBezTo>
                <a:cubicBezTo>
                  <a:pt x="1674" y="5716"/>
                  <a:pt x="1695" y="5841"/>
                  <a:pt x="1695" y="5946"/>
                </a:cubicBezTo>
                <a:cubicBezTo>
                  <a:pt x="1737" y="6050"/>
                  <a:pt x="1758" y="6197"/>
                  <a:pt x="1758" y="6302"/>
                </a:cubicBezTo>
                <a:cubicBezTo>
                  <a:pt x="1779" y="6511"/>
                  <a:pt x="1800" y="6720"/>
                  <a:pt x="1842" y="6887"/>
                </a:cubicBezTo>
                <a:cubicBezTo>
                  <a:pt x="1863" y="7264"/>
                  <a:pt x="1863" y="7578"/>
                  <a:pt x="1863" y="7808"/>
                </a:cubicBezTo>
                <a:cubicBezTo>
                  <a:pt x="1842" y="8017"/>
                  <a:pt x="1842" y="8143"/>
                  <a:pt x="1842" y="8143"/>
                </a:cubicBezTo>
                <a:cubicBezTo>
                  <a:pt x="1842" y="8331"/>
                  <a:pt x="1800" y="8519"/>
                  <a:pt x="1842" y="8645"/>
                </a:cubicBezTo>
                <a:cubicBezTo>
                  <a:pt x="1863" y="8771"/>
                  <a:pt x="1884" y="8854"/>
                  <a:pt x="1946" y="8875"/>
                </a:cubicBezTo>
                <a:cubicBezTo>
                  <a:pt x="1954" y="8883"/>
                  <a:pt x="1962" y="8886"/>
                  <a:pt x="1970" y="8886"/>
                </a:cubicBezTo>
                <a:cubicBezTo>
                  <a:pt x="2010" y="8886"/>
                  <a:pt x="2062" y="8811"/>
                  <a:pt x="2114" y="8708"/>
                </a:cubicBezTo>
                <a:cubicBezTo>
                  <a:pt x="2156" y="8645"/>
                  <a:pt x="2177" y="8561"/>
                  <a:pt x="2197" y="8499"/>
                </a:cubicBezTo>
                <a:cubicBezTo>
                  <a:pt x="2197" y="8436"/>
                  <a:pt x="2218" y="8415"/>
                  <a:pt x="2218" y="8352"/>
                </a:cubicBezTo>
                <a:cubicBezTo>
                  <a:pt x="2260" y="8331"/>
                  <a:pt x="2260" y="8268"/>
                  <a:pt x="2281" y="8206"/>
                </a:cubicBezTo>
                <a:cubicBezTo>
                  <a:pt x="2281" y="8206"/>
                  <a:pt x="2281" y="8080"/>
                  <a:pt x="2302" y="7829"/>
                </a:cubicBezTo>
                <a:cubicBezTo>
                  <a:pt x="2302" y="7599"/>
                  <a:pt x="2302" y="7264"/>
                  <a:pt x="2260" y="6866"/>
                </a:cubicBezTo>
                <a:cubicBezTo>
                  <a:pt x="2260" y="6657"/>
                  <a:pt x="2197" y="6448"/>
                  <a:pt x="2177" y="6239"/>
                </a:cubicBezTo>
                <a:cubicBezTo>
                  <a:pt x="2156" y="6134"/>
                  <a:pt x="2156" y="6009"/>
                  <a:pt x="2114" y="5904"/>
                </a:cubicBezTo>
                <a:cubicBezTo>
                  <a:pt x="2093" y="5799"/>
                  <a:pt x="2072" y="5653"/>
                  <a:pt x="2051" y="5527"/>
                </a:cubicBezTo>
                <a:cubicBezTo>
                  <a:pt x="1988" y="5297"/>
                  <a:pt x="1905" y="5025"/>
                  <a:pt x="1863" y="4795"/>
                </a:cubicBezTo>
                <a:cubicBezTo>
                  <a:pt x="1779" y="4565"/>
                  <a:pt x="1695" y="4293"/>
                  <a:pt x="1633" y="4063"/>
                </a:cubicBezTo>
                <a:cubicBezTo>
                  <a:pt x="1465" y="3561"/>
                  <a:pt x="1277" y="3079"/>
                  <a:pt x="1109" y="2619"/>
                </a:cubicBezTo>
                <a:cubicBezTo>
                  <a:pt x="921" y="2180"/>
                  <a:pt x="754" y="1761"/>
                  <a:pt x="628" y="1405"/>
                </a:cubicBezTo>
                <a:cubicBezTo>
                  <a:pt x="503" y="1029"/>
                  <a:pt x="377" y="736"/>
                  <a:pt x="293" y="527"/>
                </a:cubicBezTo>
                <a:cubicBezTo>
                  <a:pt x="210" y="317"/>
                  <a:pt x="168" y="192"/>
                  <a:pt x="168" y="192"/>
                </a:cubicBezTo>
                <a:cubicBezTo>
                  <a:pt x="112" y="79"/>
                  <a:pt x="72" y="0"/>
                  <a:pt x="3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flipH="1">
            <a:off x="332189" y="3203659"/>
            <a:ext cx="329696" cy="214786"/>
          </a:xfrm>
          <a:custGeom>
            <a:avLst/>
            <a:gdLst/>
            <a:ahLst/>
            <a:cxnLst/>
            <a:rect l="l" t="t" r="r" b="b"/>
            <a:pathLst>
              <a:path w="9124" h="5944" extrusionOk="0">
                <a:moveTo>
                  <a:pt x="9102" y="1"/>
                </a:moveTo>
                <a:cubicBezTo>
                  <a:pt x="9081" y="1"/>
                  <a:pt x="9019" y="106"/>
                  <a:pt x="8977" y="231"/>
                </a:cubicBezTo>
                <a:cubicBezTo>
                  <a:pt x="8977" y="231"/>
                  <a:pt x="8977" y="252"/>
                  <a:pt x="8956" y="336"/>
                </a:cubicBezTo>
                <a:cubicBezTo>
                  <a:pt x="8914" y="419"/>
                  <a:pt x="8893" y="524"/>
                  <a:pt x="8851" y="650"/>
                </a:cubicBezTo>
                <a:cubicBezTo>
                  <a:pt x="8851" y="671"/>
                  <a:pt x="8809" y="733"/>
                  <a:pt x="8809" y="754"/>
                </a:cubicBezTo>
                <a:cubicBezTo>
                  <a:pt x="8788" y="775"/>
                  <a:pt x="8788" y="838"/>
                  <a:pt x="8767" y="859"/>
                </a:cubicBezTo>
                <a:cubicBezTo>
                  <a:pt x="8747" y="943"/>
                  <a:pt x="8684" y="1026"/>
                  <a:pt x="8642" y="1089"/>
                </a:cubicBezTo>
                <a:cubicBezTo>
                  <a:pt x="8537" y="1256"/>
                  <a:pt x="8433" y="1445"/>
                  <a:pt x="8265" y="1612"/>
                </a:cubicBezTo>
                <a:cubicBezTo>
                  <a:pt x="7972" y="1989"/>
                  <a:pt x="7554" y="2386"/>
                  <a:pt x="7073" y="2700"/>
                </a:cubicBezTo>
                <a:cubicBezTo>
                  <a:pt x="6570" y="3035"/>
                  <a:pt x="5985" y="3286"/>
                  <a:pt x="5399" y="3474"/>
                </a:cubicBezTo>
                <a:lnTo>
                  <a:pt x="5148" y="3537"/>
                </a:lnTo>
                <a:cubicBezTo>
                  <a:pt x="5085" y="3558"/>
                  <a:pt x="5001" y="3558"/>
                  <a:pt x="4917" y="3579"/>
                </a:cubicBezTo>
                <a:cubicBezTo>
                  <a:pt x="4834" y="3600"/>
                  <a:pt x="4771" y="3600"/>
                  <a:pt x="4687" y="3642"/>
                </a:cubicBezTo>
                <a:cubicBezTo>
                  <a:pt x="4604" y="3642"/>
                  <a:pt x="4520" y="3663"/>
                  <a:pt x="4457" y="3663"/>
                </a:cubicBezTo>
                <a:cubicBezTo>
                  <a:pt x="4143" y="3704"/>
                  <a:pt x="3829" y="3746"/>
                  <a:pt x="3537" y="3788"/>
                </a:cubicBezTo>
                <a:cubicBezTo>
                  <a:pt x="3223" y="3851"/>
                  <a:pt x="2930" y="3893"/>
                  <a:pt x="2679" y="3976"/>
                </a:cubicBezTo>
                <a:cubicBezTo>
                  <a:pt x="2386" y="4060"/>
                  <a:pt x="2156" y="4102"/>
                  <a:pt x="1925" y="4207"/>
                </a:cubicBezTo>
                <a:cubicBezTo>
                  <a:pt x="1444" y="4374"/>
                  <a:pt x="1068" y="4583"/>
                  <a:pt x="816" y="4751"/>
                </a:cubicBezTo>
                <a:cubicBezTo>
                  <a:pt x="691" y="4834"/>
                  <a:pt x="607" y="4918"/>
                  <a:pt x="524" y="4960"/>
                </a:cubicBezTo>
                <a:cubicBezTo>
                  <a:pt x="482" y="5023"/>
                  <a:pt x="419" y="5044"/>
                  <a:pt x="419" y="5044"/>
                </a:cubicBezTo>
                <a:cubicBezTo>
                  <a:pt x="231" y="5232"/>
                  <a:pt x="105" y="5441"/>
                  <a:pt x="63" y="5629"/>
                </a:cubicBezTo>
                <a:cubicBezTo>
                  <a:pt x="21" y="5692"/>
                  <a:pt x="0" y="5776"/>
                  <a:pt x="21" y="5839"/>
                </a:cubicBezTo>
                <a:cubicBezTo>
                  <a:pt x="21" y="5880"/>
                  <a:pt x="63" y="5901"/>
                  <a:pt x="84" y="5943"/>
                </a:cubicBezTo>
                <a:cubicBezTo>
                  <a:pt x="105" y="5943"/>
                  <a:pt x="147" y="5943"/>
                  <a:pt x="189" y="5901"/>
                </a:cubicBezTo>
                <a:lnTo>
                  <a:pt x="314" y="5776"/>
                </a:lnTo>
                <a:cubicBezTo>
                  <a:pt x="461" y="5692"/>
                  <a:pt x="586" y="5546"/>
                  <a:pt x="775" y="5357"/>
                </a:cubicBezTo>
                <a:lnTo>
                  <a:pt x="837" y="5274"/>
                </a:lnTo>
                <a:cubicBezTo>
                  <a:pt x="900" y="5232"/>
                  <a:pt x="963" y="5169"/>
                  <a:pt x="1068" y="5106"/>
                </a:cubicBezTo>
                <a:cubicBezTo>
                  <a:pt x="1277" y="4939"/>
                  <a:pt x="1632" y="4751"/>
                  <a:pt x="2072" y="4604"/>
                </a:cubicBezTo>
                <a:cubicBezTo>
                  <a:pt x="2281" y="4520"/>
                  <a:pt x="2532" y="4437"/>
                  <a:pt x="2804" y="4374"/>
                </a:cubicBezTo>
                <a:cubicBezTo>
                  <a:pt x="3055" y="4290"/>
                  <a:pt x="3348" y="4228"/>
                  <a:pt x="3641" y="4186"/>
                </a:cubicBezTo>
                <a:cubicBezTo>
                  <a:pt x="3934" y="4123"/>
                  <a:pt x="4248" y="4081"/>
                  <a:pt x="4562" y="4018"/>
                </a:cubicBezTo>
                <a:cubicBezTo>
                  <a:pt x="4625" y="3997"/>
                  <a:pt x="4708" y="3997"/>
                  <a:pt x="4792" y="3976"/>
                </a:cubicBezTo>
                <a:cubicBezTo>
                  <a:pt x="4876" y="3956"/>
                  <a:pt x="4938" y="3956"/>
                  <a:pt x="5022" y="3914"/>
                </a:cubicBezTo>
                <a:cubicBezTo>
                  <a:pt x="5106" y="3893"/>
                  <a:pt x="5189" y="3893"/>
                  <a:pt x="5252" y="3872"/>
                </a:cubicBezTo>
                <a:lnTo>
                  <a:pt x="5503" y="3788"/>
                </a:lnTo>
                <a:cubicBezTo>
                  <a:pt x="6131" y="3579"/>
                  <a:pt x="6717" y="3286"/>
                  <a:pt x="7219" y="2930"/>
                </a:cubicBezTo>
                <a:cubicBezTo>
                  <a:pt x="7721" y="2554"/>
                  <a:pt x="8140" y="2135"/>
                  <a:pt x="8433" y="1759"/>
                </a:cubicBezTo>
                <a:cubicBezTo>
                  <a:pt x="8579" y="1549"/>
                  <a:pt x="8684" y="1361"/>
                  <a:pt x="8788" y="1173"/>
                </a:cubicBezTo>
                <a:cubicBezTo>
                  <a:pt x="8851" y="1068"/>
                  <a:pt x="8872" y="984"/>
                  <a:pt x="8893" y="922"/>
                </a:cubicBezTo>
                <a:cubicBezTo>
                  <a:pt x="8914" y="859"/>
                  <a:pt x="8914" y="838"/>
                  <a:pt x="8956" y="817"/>
                </a:cubicBezTo>
                <a:cubicBezTo>
                  <a:pt x="8956" y="775"/>
                  <a:pt x="8977" y="733"/>
                  <a:pt x="8977" y="712"/>
                </a:cubicBezTo>
                <a:cubicBezTo>
                  <a:pt x="9019" y="566"/>
                  <a:pt x="9060" y="461"/>
                  <a:pt x="9081" y="398"/>
                </a:cubicBezTo>
                <a:cubicBezTo>
                  <a:pt x="9102" y="315"/>
                  <a:pt x="9102" y="294"/>
                  <a:pt x="9102" y="294"/>
                </a:cubicBezTo>
                <a:cubicBezTo>
                  <a:pt x="9123" y="126"/>
                  <a:pt x="9123" y="1"/>
                  <a:pt x="910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flipH="1">
            <a:off x="605912" y="3548820"/>
            <a:ext cx="146708" cy="293019"/>
          </a:xfrm>
          <a:custGeom>
            <a:avLst/>
            <a:gdLst/>
            <a:ahLst/>
            <a:cxnLst/>
            <a:rect l="l" t="t" r="r" b="b"/>
            <a:pathLst>
              <a:path w="4060" h="8109" extrusionOk="0">
                <a:moveTo>
                  <a:pt x="296" y="0"/>
                </a:moveTo>
                <a:cubicBezTo>
                  <a:pt x="269" y="0"/>
                  <a:pt x="240" y="3"/>
                  <a:pt x="210" y="11"/>
                </a:cubicBezTo>
                <a:cubicBezTo>
                  <a:pt x="84" y="53"/>
                  <a:pt x="1" y="158"/>
                  <a:pt x="42" y="262"/>
                </a:cubicBezTo>
                <a:cubicBezTo>
                  <a:pt x="42" y="262"/>
                  <a:pt x="42" y="388"/>
                  <a:pt x="63" y="597"/>
                </a:cubicBezTo>
                <a:cubicBezTo>
                  <a:pt x="84" y="702"/>
                  <a:pt x="84" y="827"/>
                  <a:pt x="105" y="994"/>
                </a:cubicBezTo>
                <a:cubicBezTo>
                  <a:pt x="147" y="1141"/>
                  <a:pt x="168" y="1308"/>
                  <a:pt x="189" y="1476"/>
                </a:cubicBezTo>
                <a:cubicBezTo>
                  <a:pt x="273" y="1852"/>
                  <a:pt x="377" y="2292"/>
                  <a:pt x="503" y="2731"/>
                </a:cubicBezTo>
                <a:cubicBezTo>
                  <a:pt x="670" y="3191"/>
                  <a:pt x="838" y="3652"/>
                  <a:pt x="1047" y="4133"/>
                </a:cubicBezTo>
                <a:lnTo>
                  <a:pt x="1130" y="4300"/>
                </a:lnTo>
                <a:lnTo>
                  <a:pt x="1214" y="4489"/>
                </a:lnTo>
                <a:cubicBezTo>
                  <a:pt x="1256" y="4593"/>
                  <a:pt x="1319" y="4698"/>
                  <a:pt x="1361" y="4823"/>
                </a:cubicBezTo>
                <a:lnTo>
                  <a:pt x="1674" y="5451"/>
                </a:lnTo>
                <a:cubicBezTo>
                  <a:pt x="1779" y="5660"/>
                  <a:pt x="1863" y="5849"/>
                  <a:pt x="1947" y="6037"/>
                </a:cubicBezTo>
                <a:cubicBezTo>
                  <a:pt x="2030" y="6225"/>
                  <a:pt x="2093" y="6372"/>
                  <a:pt x="2156" y="6539"/>
                </a:cubicBezTo>
                <a:cubicBezTo>
                  <a:pt x="2260" y="6853"/>
                  <a:pt x="2344" y="7083"/>
                  <a:pt x="2365" y="7272"/>
                </a:cubicBezTo>
                <a:cubicBezTo>
                  <a:pt x="2386" y="7418"/>
                  <a:pt x="2386" y="7502"/>
                  <a:pt x="2386" y="7502"/>
                </a:cubicBezTo>
                <a:cubicBezTo>
                  <a:pt x="2386" y="7627"/>
                  <a:pt x="2491" y="7711"/>
                  <a:pt x="2616" y="7795"/>
                </a:cubicBezTo>
                <a:cubicBezTo>
                  <a:pt x="2679" y="7836"/>
                  <a:pt x="2783" y="7899"/>
                  <a:pt x="2867" y="7920"/>
                </a:cubicBezTo>
                <a:cubicBezTo>
                  <a:pt x="2930" y="7962"/>
                  <a:pt x="3035" y="8025"/>
                  <a:pt x="3139" y="8046"/>
                </a:cubicBezTo>
                <a:cubicBezTo>
                  <a:pt x="3244" y="8067"/>
                  <a:pt x="3348" y="8108"/>
                  <a:pt x="3453" y="8108"/>
                </a:cubicBezTo>
                <a:cubicBezTo>
                  <a:pt x="3516" y="8108"/>
                  <a:pt x="3558" y="8067"/>
                  <a:pt x="3620" y="8046"/>
                </a:cubicBezTo>
                <a:cubicBezTo>
                  <a:pt x="3662" y="8025"/>
                  <a:pt x="3725" y="8004"/>
                  <a:pt x="3746" y="7962"/>
                </a:cubicBezTo>
                <a:cubicBezTo>
                  <a:pt x="3955" y="7899"/>
                  <a:pt x="4060" y="7627"/>
                  <a:pt x="4018" y="7376"/>
                </a:cubicBezTo>
                <a:cubicBezTo>
                  <a:pt x="4018" y="7376"/>
                  <a:pt x="3976" y="7209"/>
                  <a:pt x="3934" y="6958"/>
                </a:cubicBezTo>
                <a:cubicBezTo>
                  <a:pt x="3871" y="6686"/>
                  <a:pt x="3746" y="6351"/>
                  <a:pt x="3599" y="5974"/>
                </a:cubicBezTo>
                <a:cubicBezTo>
                  <a:pt x="3516" y="5807"/>
                  <a:pt x="3411" y="5619"/>
                  <a:pt x="3307" y="5409"/>
                </a:cubicBezTo>
                <a:cubicBezTo>
                  <a:pt x="3202" y="5221"/>
                  <a:pt x="3097" y="5012"/>
                  <a:pt x="2972" y="4803"/>
                </a:cubicBezTo>
                <a:cubicBezTo>
                  <a:pt x="2825" y="4593"/>
                  <a:pt x="2700" y="4384"/>
                  <a:pt x="2574" y="4196"/>
                </a:cubicBezTo>
                <a:cubicBezTo>
                  <a:pt x="2491" y="4091"/>
                  <a:pt x="2449" y="3987"/>
                  <a:pt x="2365" y="3882"/>
                </a:cubicBezTo>
                <a:lnTo>
                  <a:pt x="2260" y="3735"/>
                </a:lnTo>
                <a:lnTo>
                  <a:pt x="2177" y="3568"/>
                </a:lnTo>
                <a:cubicBezTo>
                  <a:pt x="1926" y="3191"/>
                  <a:pt x="1716" y="2773"/>
                  <a:pt x="1507" y="2375"/>
                </a:cubicBezTo>
                <a:cubicBezTo>
                  <a:pt x="1319" y="1978"/>
                  <a:pt x="1110" y="1622"/>
                  <a:pt x="984" y="1266"/>
                </a:cubicBezTo>
                <a:cubicBezTo>
                  <a:pt x="900" y="1120"/>
                  <a:pt x="838" y="953"/>
                  <a:pt x="796" y="827"/>
                </a:cubicBezTo>
                <a:cubicBezTo>
                  <a:pt x="733" y="702"/>
                  <a:pt x="691" y="576"/>
                  <a:pt x="670" y="471"/>
                </a:cubicBezTo>
                <a:cubicBezTo>
                  <a:pt x="586" y="262"/>
                  <a:pt x="566" y="158"/>
                  <a:pt x="566" y="158"/>
                </a:cubicBezTo>
                <a:cubicBezTo>
                  <a:pt x="514" y="72"/>
                  <a:pt x="420" y="0"/>
                  <a:pt x="296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flipH="1">
            <a:off x="645227" y="3598541"/>
            <a:ext cx="101359" cy="240840"/>
          </a:xfrm>
          <a:custGeom>
            <a:avLst/>
            <a:gdLst/>
            <a:ahLst/>
            <a:cxnLst/>
            <a:rect l="l" t="t" r="r" b="b"/>
            <a:pathLst>
              <a:path w="2805" h="6665" extrusionOk="0">
                <a:moveTo>
                  <a:pt x="341" y="0"/>
                </a:moveTo>
                <a:cubicBezTo>
                  <a:pt x="292" y="0"/>
                  <a:pt x="239" y="12"/>
                  <a:pt x="189" y="37"/>
                </a:cubicBezTo>
                <a:cubicBezTo>
                  <a:pt x="43" y="79"/>
                  <a:pt x="1" y="183"/>
                  <a:pt x="1" y="267"/>
                </a:cubicBezTo>
                <a:cubicBezTo>
                  <a:pt x="1" y="267"/>
                  <a:pt x="22" y="372"/>
                  <a:pt x="43" y="518"/>
                </a:cubicBezTo>
                <a:cubicBezTo>
                  <a:pt x="106" y="686"/>
                  <a:pt x="147" y="937"/>
                  <a:pt x="231" y="1209"/>
                </a:cubicBezTo>
                <a:cubicBezTo>
                  <a:pt x="315" y="1502"/>
                  <a:pt x="419" y="1815"/>
                  <a:pt x="503" y="2150"/>
                </a:cubicBezTo>
                <a:cubicBezTo>
                  <a:pt x="566" y="2485"/>
                  <a:pt x="671" y="2820"/>
                  <a:pt x="733" y="3196"/>
                </a:cubicBezTo>
                <a:lnTo>
                  <a:pt x="754" y="3322"/>
                </a:lnTo>
                <a:lnTo>
                  <a:pt x="754" y="3406"/>
                </a:lnTo>
                <a:lnTo>
                  <a:pt x="775" y="3489"/>
                </a:lnTo>
                <a:cubicBezTo>
                  <a:pt x="817" y="3594"/>
                  <a:pt x="838" y="3699"/>
                  <a:pt x="838" y="3761"/>
                </a:cubicBezTo>
                <a:cubicBezTo>
                  <a:pt x="880" y="3950"/>
                  <a:pt x="922" y="4138"/>
                  <a:pt x="963" y="4326"/>
                </a:cubicBezTo>
                <a:cubicBezTo>
                  <a:pt x="984" y="4494"/>
                  <a:pt x="1047" y="4661"/>
                  <a:pt x="1068" y="4787"/>
                </a:cubicBezTo>
                <a:cubicBezTo>
                  <a:pt x="1089" y="4954"/>
                  <a:pt x="1131" y="5080"/>
                  <a:pt x="1152" y="5205"/>
                </a:cubicBezTo>
                <a:cubicBezTo>
                  <a:pt x="1173" y="5477"/>
                  <a:pt x="1194" y="5644"/>
                  <a:pt x="1173" y="5749"/>
                </a:cubicBezTo>
                <a:lnTo>
                  <a:pt x="1173" y="5854"/>
                </a:lnTo>
                <a:lnTo>
                  <a:pt x="1173" y="5896"/>
                </a:lnTo>
                <a:cubicBezTo>
                  <a:pt x="1152" y="5958"/>
                  <a:pt x="1235" y="6000"/>
                  <a:pt x="1361" y="6105"/>
                </a:cubicBezTo>
                <a:cubicBezTo>
                  <a:pt x="1403" y="6147"/>
                  <a:pt x="1487" y="6209"/>
                  <a:pt x="1549" y="6272"/>
                </a:cubicBezTo>
                <a:cubicBezTo>
                  <a:pt x="1612" y="6356"/>
                  <a:pt x="1675" y="6440"/>
                  <a:pt x="1780" y="6481"/>
                </a:cubicBezTo>
                <a:cubicBezTo>
                  <a:pt x="1863" y="6565"/>
                  <a:pt x="1968" y="6628"/>
                  <a:pt x="2031" y="6649"/>
                </a:cubicBezTo>
                <a:cubicBezTo>
                  <a:pt x="2083" y="6659"/>
                  <a:pt x="2135" y="6664"/>
                  <a:pt x="2188" y="6664"/>
                </a:cubicBezTo>
                <a:cubicBezTo>
                  <a:pt x="2240" y="6664"/>
                  <a:pt x="2292" y="6659"/>
                  <a:pt x="2344" y="6649"/>
                </a:cubicBezTo>
                <a:cubicBezTo>
                  <a:pt x="2356" y="6650"/>
                  <a:pt x="2368" y="6650"/>
                  <a:pt x="2379" y="6650"/>
                </a:cubicBezTo>
                <a:cubicBezTo>
                  <a:pt x="2611" y="6650"/>
                  <a:pt x="2765" y="6449"/>
                  <a:pt x="2805" y="6209"/>
                </a:cubicBezTo>
                <a:lnTo>
                  <a:pt x="2805" y="6105"/>
                </a:lnTo>
                <a:lnTo>
                  <a:pt x="2805" y="5833"/>
                </a:lnTo>
                <a:cubicBezTo>
                  <a:pt x="2805" y="5603"/>
                  <a:pt x="2742" y="5310"/>
                  <a:pt x="2700" y="4996"/>
                </a:cubicBezTo>
                <a:cubicBezTo>
                  <a:pt x="2658" y="4849"/>
                  <a:pt x="2616" y="4682"/>
                  <a:pt x="2554" y="4494"/>
                </a:cubicBezTo>
                <a:cubicBezTo>
                  <a:pt x="2512" y="4347"/>
                  <a:pt x="2449" y="4159"/>
                  <a:pt x="2386" y="3971"/>
                </a:cubicBezTo>
                <a:cubicBezTo>
                  <a:pt x="2324" y="3803"/>
                  <a:pt x="2240" y="3636"/>
                  <a:pt x="2177" y="3447"/>
                </a:cubicBezTo>
                <a:cubicBezTo>
                  <a:pt x="2135" y="3385"/>
                  <a:pt x="2114" y="3301"/>
                  <a:pt x="2072" y="3196"/>
                </a:cubicBezTo>
                <a:lnTo>
                  <a:pt x="2031" y="3134"/>
                </a:lnTo>
                <a:lnTo>
                  <a:pt x="2010" y="3071"/>
                </a:lnTo>
                <a:lnTo>
                  <a:pt x="1968" y="2903"/>
                </a:lnTo>
                <a:cubicBezTo>
                  <a:pt x="1821" y="2506"/>
                  <a:pt x="1654" y="2150"/>
                  <a:pt x="1487" y="1815"/>
                </a:cubicBezTo>
                <a:cubicBezTo>
                  <a:pt x="1340" y="1460"/>
                  <a:pt x="1152" y="1188"/>
                  <a:pt x="984" y="916"/>
                </a:cubicBezTo>
                <a:cubicBezTo>
                  <a:pt x="838" y="686"/>
                  <a:pt x="733" y="476"/>
                  <a:pt x="650" y="309"/>
                </a:cubicBezTo>
                <a:cubicBezTo>
                  <a:pt x="566" y="162"/>
                  <a:pt x="524" y="79"/>
                  <a:pt x="524" y="79"/>
                </a:cubicBezTo>
                <a:cubicBezTo>
                  <a:pt x="486" y="28"/>
                  <a:pt x="417" y="0"/>
                  <a:pt x="34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 flipH="1">
            <a:off x="469068" y="3748031"/>
            <a:ext cx="241960" cy="121016"/>
          </a:xfrm>
          <a:custGeom>
            <a:avLst/>
            <a:gdLst/>
            <a:ahLst/>
            <a:cxnLst/>
            <a:rect l="l" t="t" r="r" b="b"/>
            <a:pathLst>
              <a:path w="6696" h="3349" extrusionOk="0">
                <a:moveTo>
                  <a:pt x="3348" y="1"/>
                </a:moveTo>
                <a:cubicBezTo>
                  <a:pt x="1528" y="1"/>
                  <a:pt x="0" y="1487"/>
                  <a:pt x="0" y="3349"/>
                </a:cubicBezTo>
                <a:lnTo>
                  <a:pt x="6696" y="3349"/>
                </a:lnTo>
                <a:cubicBezTo>
                  <a:pt x="6696" y="1487"/>
                  <a:pt x="5210" y="1"/>
                  <a:pt x="334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 flipH="1">
            <a:off x="625569" y="3785106"/>
            <a:ext cx="170160" cy="84700"/>
          </a:xfrm>
          <a:custGeom>
            <a:avLst/>
            <a:gdLst/>
            <a:ahLst/>
            <a:cxnLst/>
            <a:rect l="l" t="t" r="r" b="b"/>
            <a:pathLst>
              <a:path w="4709" h="2344" extrusionOk="0">
                <a:moveTo>
                  <a:pt x="2344" y="0"/>
                </a:moveTo>
                <a:cubicBezTo>
                  <a:pt x="1068" y="0"/>
                  <a:pt x="1" y="1046"/>
                  <a:pt x="22" y="2344"/>
                </a:cubicBezTo>
                <a:lnTo>
                  <a:pt x="4709" y="2344"/>
                </a:lnTo>
                <a:cubicBezTo>
                  <a:pt x="4709" y="1046"/>
                  <a:pt x="3663" y="0"/>
                  <a:pt x="234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 flipH="1">
            <a:off x="340537" y="3825179"/>
            <a:ext cx="86977" cy="43868"/>
          </a:xfrm>
          <a:custGeom>
            <a:avLst/>
            <a:gdLst/>
            <a:ahLst/>
            <a:cxnLst/>
            <a:rect l="l" t="t" r="r" b="b"/>
            <a:pathLst>
              <a:path w="2407" h="1214" extrusionOk="0">
                <a:moveTo>
                  <a:pt x="1214" y="0"/>
                </a:moveTo>
                <a:cubicBezTo>
                  <a:pt x="524" y="0"/>
                  <a:pt x="1" y="565"/>
                  <a:pt x="1" y="1214"/>
                </a:cubicBezTo>
                <a:lnTo>
                  <a:pt x="2407" y="1214"/>
                </a:lnTo>
                <a:cubicBezTo>
                  <a:pt x="2407" y="565"/>
                  <a:pt x="1863" y="0"/>
                  <a:pt x="121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3"/>
          <p:cNvGrpSpPr/>
          <p:nvPr/>
        </p:nvGrpSpPr>
        <p:grpSpPr>
          <a:xfrm>
            <a:off x="2594852" y="2351201"/>
            <a:ext cx="2907501" cy="1518606"/>
            <a:chOff x="4576052" y="2351201"/>
            <a:chExt cx="2907501" cy="1518606"/>
          </a:xfrm>
        </p:grpSpPr>
        <p:sp>
          <p:nvSpPr>
            <p:cNvPr id="671" name="Google Shape;671;p33"/>
            <p:cNvSpPr/>
            <p:nvPr/>
          </p:nvSpPr>
          <p:spPr>
            <a:xfrm flipH="1">
              <a:off x="5316999" y="2876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7" y="0"/>
                  </a:moveTo>
                  <a:cubicBezTo>
                    <a:pt x="2362" y="0"/>
                    <a:pt x="24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3" y="0"/>
                    <a:pt x="489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 flipH="1">
              <a:off x="5834162" y="2962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3" y="9530"/>
                    <a:pt x="4801" y="9532"/>
                    <a:pt x="4877" y="9532"/>
                  </a:cubicBezTo>
                  <a:cubicBezTo>
                    <a:pt x="7412" y="9532"/>
                    <a:pt x="9525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 flipH="1">
              <a:off x="5384281" y="2351201"/>
              <a:ext cx="709980" cy="691949"/>
            </a:xfrm>
            <a:custGeom>
              <a:avLst/>
              <a:gdLst/>
              <a:ahLst/>
              <a:cxnLst/>
              <a:rect l="l" t="t" r="r" b="b"/>
              <a:pathLst>
                <a:path w="19648" h="19149" extrusionOk="0">
                  <a:moveTo>
                    <a:pt x="9813" y="0"/>
                  </a:moveTo>
                  <a:cubicBezTo>
                    <a:pt x="4742" y="0"/>
                    <a:pt x="516" y="3995"/>
                    <a:pt x="272" y="9134"/>
                  </a:cubicBezTo>
                  <a:cubicBezTo>
                    <a:pt x="0" y="14406"/>
                    <a:pt x="4080" y="18884"/>
                    <a:pt x="9374" y="19135"/>
                  </a:cubicBezTo>
                  <a:cubicBezTo>
                    <a:pt x="9541" y="19144"/>
                    <a:pt x="9707" y="19148"/>
                    <a:pt x="9872" y="19148"/>
                  </a:cubicBezTo>
                  <a:cubicBezTo>
                    <a:pt x="14926" y="19148"/>
                    <a:pt x="19133" y="15160"/>
                    <a:pt x="19396" y="10033"/>
                  </a:cubicBezTo>
                  <a:cubicBezTo>
                    <a:pt x="19648" y="4761"/>
                    <a:pt x="15567" y="283"/>
                    <a:pt x="10274" y="11"/>
                  </a:cubicBezTo>
                  <a:cubicBezTo>
                    <a:pt x="10119" y="4"/>
                    <a:pt x="9966" y="0"/>
                    <a:pt x="981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 flipH="1">
              <a:off x="5683697" y="2628175"/>
              <a:ext cx="83183" cy="1238599"/>
            </a:xfrm>
            <a:custGeom>
              <a:avLst/>
              <a:gdLst/>
              <a:ahLst/>
              <a:cxnLst/>
              <a:rect l="l" t="t" r="r" b="b"/>
              <a:pathLst>
                <a:path w="2302" h="34277" extrusionOk="0">
                  <a:moveTo>
                    <a:pt x="1044" y="1"/>
                  </a:moveTo>
                  <a:cubicBezTo>
                    <a:pt x="1038" y="1"/>
                    <a:pt x="1032" y="2"/>
                    <a:pt x="1025" y="4"/>
                  </a:cubicBezTo>
                  <a:cubicBezTo>
                    <a:pt x="879" y="25"/>
                    <a:pt x="753" y="360"/>
                    <a:pt x="670" y="778"/>
                  </a:cubicBezTo>
                  <a:cubicBezTo>
                    <a:pt x="670" y="778"/>
                    <a:pt x="670" y="799"/>
                    <a:pt x="649" y="862"/>
                  </a:cubicBezTo>
                  <a:cubicBezTo>
                    <a:pt x="649" y="904"/>
                    <a:pt x="628" y="1008"/>
                    <a:pt x="628" y="1113"/>
                  </a:cubicBezTo>
                  <a:cubicBezTo>
                    <a:pt x="607" y="1364"/>
                    <a:pt x="565" y="1699"/>
                    <a:pt x="523" y="2117"/>
                  </a:cubicBezTo>
                  <a:cubicBezTo>
                    <a:pt x="440" y="2975"/>
                    <a:pt x="356" y="4210"/>
                    <a:pt x="356" y="5674"/>
                  </a:cubicBezTo>
                  <a:cubicBezTo>
                    <a:pt x="356" y="7139"/>
                    <a:pt x="440" y="8855"/>
                    <a:pt x="565" y="10696"/>
                  </a:cubicBezTo>
                  <a:cubicBezTo>
                    <a:pt x="628" y="11617"/>
                    <a:pt x="712" y="12558"/>
                    <a:pt x="774" y="13500"/>
                  </a:cubicBezTo>
                  <a:cubicBezTo>
                    <a:pt x="858" y="14420"/>
                    <a:pt x="942" y="15425"/>
                    <a:pt x="984" y="16366"/>
                  </a:cubicBezTo>
                  <a:cubicBezTo>
                    <a:pt x="984" y="16597"/>
                    <a:pt x="1025" y="16848"/>
                    <a:pt x="1025" y="17078"/>
                  </a:cubicBezTo>
                  <a:lnTo>
                    <a:pt x="1025" y="17768"/>
                  </a:lnTo>
                  <a:lnTo>
                    <a:pt x="1025" y="19191"/>
                  </a:lnTo>
                  <a:cubicBezTo>
                    <a:pt x="1025" y="19421"/>
                    <a:pt x="1025" y="19672"/>
                    <a:pt x="984" y="19902"/>
                  </a:cubicBezTo>
                  <a:cubicBezTo>
                    <a:pt x="984" y="20133"/>
                    <a:pt x="963" y="20363"/>
                    <a:pt x="963" y="20593"/>
                  </a:cubicBezTo>
                  <a:cubicBezTo>
                    <a:pt x="942" y="21074"/>
                    <a:pt x="942" y="21514"/>
                    <a:pt x="921" y="21995"/>
                  </a:cubicBezTo>
                  <a:cubicBezTo>
                    <a:pt x="858" y="22895"/>
                    <a:pt x="837" y="23773"/>
                    <a:pt x="774" y="24610"/>
                  </a:cubicBezTo>
                  <a:cubicBezTo>
                    <a:pt x="753" y="25029"/>
                    <a:pt x="753" y="25447"/>
                    <a:pt x="733" y="25824"/>
                  </a:cubicBezTo>
                  <a:cubicBezTo>
                    <a:pt x="733" y="26033"/>
                    <a:pt x="712" y="26221"/>
                    <a:pt x="712" y="26410"/>
                  </a:cubicBezTo>
                  <a:lnTo>
                    <a:pt x="712" y="26535"/>
                  </a:lnTo>
                  <a:lnTo>
                    <a:pt x="712" y="26703"/>
                  </a:lnTo>
                  <a:lnTo>
                    <a:pt x="712" y="26975"/>
                  </a:lnTo>
                  <a:cubicBezTo>
                    <a:pt x="712" y="27707"/>
                    <a:pt x="733" y="28376"/>
                    <a:pt x="733" y="28941"/>
                  </a:cubicBezTo>
                  <a:cubicBezTo>
                    <a:pt x="733" y="29527"/>
                    <a:pt x="712" y="30009"/>
                    <a:pt x="670" y="30427"/>
                  </a:cubicBezTo>
                  <a:cubicBezTo>
                    <a:pt x="649" y="30845"/>
                    <a:pt x="628" y="31159"/>
                    <a:pt x="565" y="31369"/>
                  </a:cubicBezTo>
                  <a:cubicBezTo>
                    <a:pt x="544" y="31473"/>
                    <a:pt x="544" y="31557"/>
                    <a:pt x="544" y="31620"/>
                  </a:cubicBezTo>
                  <a:cubicBezTo>
                    <a:pt x="544" y="31662"/>
                    <a:pt x="523" y="31682"/>
                    <a:pt x="523" y="31682"/>
                  </a:cubicBezTo>
                  <a:cubicBezTo>
                    <a:pt x="461" y="32038"/>
                    <a:pt x="419" y="32352"/>
                    <a:pt x="356" y="32603"/>
                  </a:cubicBezTo>
                  <a:cubicBezTo>
                    <a:pt x="314" y="32875"/>
                    <a:pt x="251" y="33105"/>
                    <a:pt x="230" y="33294"/>
                  </a:cubicBezTo>
                  <a:cubicBezTo>
                    <a:pt x="230" y="33314"/>
                    <a:pt x="230" y="33335"/>
                    <a:pt x="209" y="33356"/>
                  </a:cubicBezTo>
                  <a:cubicBezTo>
                    <a:pt x="209" y="33398"/>
                    <a:pt x="209" y="33398"/>
                    <a:pt x="189" y="33419"/>
                  </a:cubicBezTo>
                  <a:cubicBezTo>
                    <a:pt x="189" y="33461"/>
                    <a:pt x="147" y="33503"/>
                    <a:pt x="147" y="33524"/>
                  </a:cubicBezTo>
                  <a:cubicBezTo>
                    <a:pt x="147" y="33545"/>
                    <a:pt x="126" y="33607"/>
                    <a:pt x="126" y="33628"/>
                  </a:cubicBezTo>
                  <a:cubicBezTo>
                    <a:pt x="126" y="33649"/>
                    <a:pt x="105" y="33670"/>
                    <a:pt x="105" y="33733"/>
                  </a:cubicBezTo>
                  <a:cubicBezTo>
                    <a:pt x="105" y="33754"/>
                    <a:pt x="105" y="33754"/>
                    <a:pt x="84" y="33775"/>
                  </a:cubicBezTo>
                  <a:cubicBezTo>
                    <a:pt x="84" y="33817"/>
                    <a:pt x="84" y="33817"/>
                    <a:pt x="42" y="33838"/>
                  </a:cubicBezTo>
                  <a:cubicBezTo>
                    <a:pt x="42" y="33858"/>
                    <a:pt x="21" y="33879"/>
                    <a:pt x="21" y="33921"/>
                  </a:cubicBezTo>
                  <a:cubicBezTo>
                    <a:pt x="21" y="33963"/>
                    <a:pt x="0" y="34026"/>
                    <a:pt x="21" y="34068"/>
                  </a:cubicBezTo>
                  <a:cubicBezTo>
                    <a:pt x="42" y="34172"/>
                    <a:pt x="147" y="34256"/>
                    <a:pt x="335" y="34277"/>
                  </a:cubicBezTo>
                  <a:cubicBezTo>
                    <a:pt x="523" y="34277"/>
                    <a:pt x="816" y="34193"/>
                    <a:pt x="1046" y="33984"/>
                  </a:cubicBezTo>
                  <a:cubicBezTo>
                    <a:pt x="1297" y="33775"/>
                    <a:pt x="1507" y="33503"/>
                    <a:pt x="1674" y="33147"/>
                  </a:cubicBezTo>
                  <a:cubicBezTo>
                    <a:pt x="1821" y="32812"/>
                    <a:pt x="1967" y="32457"/>
                    <a:pt x="2009" y="32059"/>
                  </a:cubicBezTo>
                  <a:lnTo>
                    <a:pt x="2009" y="32059"/>
                  </a:lnTo>
                  <a:cubicBezTo>
                    <a:pt x="1996" y="32063"/>
                    <a:pt x="1986" y="32065"/>
                    <a:pt x="1978" y="32065"/>
                  </a:cubicBezTo>
                  <a:cubicBezTo>
                    <a:pt x="1946" y="32065"/>
                    <a:pt x="1946" y="32038"/>
                    <a:pt x="1946" y="32038"/>
                  </a:cubicBezTo>
                  <a:cubicBezTo>
                    <a:pt x="1946" y="32038"/>
                    <a:pt x="1946" y="32017"/>
                    <a:pt x="1988" y="31934"/>
                  </a:cubicBezTo>
                  <a:cubicBezTo>
                    <a:pt x="1988" y="31871"/>
                    <a:pt x="2009" y="31766"/>
                    <a:pt x="2030" y="31641"/>
                  </a:cubicBezTo>
                  <a:cubicBezTo>
                    <a:pt x="2051" y="31410"/>
                    <a:pt x="2113" y="31034"/>
                    <a:pt x="2134" y="30594"/>
                  </a:cubicBezTo>
                  <a:cubicBezTo>
                    <a:pt x="2155" y="30155"/>
                    <a:pt x="2197" y="29632"/>
                    <a:pt x="2197" y="29004"/>
                  </a:cubicBezTo>
                  <a:cubicBezTo>
                    <a:pt x="2197" y="28397"/>
                    <a:pt x="2155" y="27728"/>
                    <a:pt x="2134" y="26996"/>
                  </a:cubicBezTo>
                  <a:lnTo>
                    <a:pt x="2134" y="26724"/>
                  </a:lnTo>
                  <a:lnTo>
                    <a:pt x="2134" y="26472"/>
                  </a:lnTo>
                  <a:cubicBezTo>
                    <a:pt x="2134" y="26284"/>
                    <a:pt x="2134" y="26075"/>
                    <a:pt x="2155" y="25887"/>
                  </a:cubicBezTo>
                  <a:cubicBezTo>
                    <a:pt x="2155" y="25489"/>
                    <a:pt x="2197" y="25112"/>
                    <a:pt x="2197" y="24694"/>
                  </a:cubicBezTo>
                  <a:cubicBezTo>
                    <a:pt x="2218" y="23857"/>
                    <a:pt x="2239" y="22957"/>
                    <a:pt x="2260" y="22037"/>
                  </a:cubicBezTo>
                  <a:cubicBezTo>
                    <a:pt x="2260" y="21597"/>
                    <a:pt x="2260" y="21137"/>
                    <a:pt x="2302" y="20656"/>
                  </a:cubicBezTo>
                  <a:lnTo>
                    <a:pt x="2302" y="19944"/>
                  </a:lnTo>
                  <a:lnTo>
                    <a:pt x="2302" y="19212"/>
                  </a:lnTo>
                  <a:cubicBezTo>
                    <a:pt x="2302" y="18731"/>
                    <a:pt x="2260" y="18249"/>
                    <a:pt x="2260" y="17747"/>
                  </a:cubicBezTo>
                  <a:cubicBezTo>
                    <a:pt x="2260" y="17517"/>
                    <a:pt x="2260" y="17266"/>
                    <a:pt x="2239" y="17015"/>
                  </a:cubicBezTo>
                  <a:cubicBezTo>
                    <a:pt x="2239" y="16785"/>
                    <a:pt x="2197" y="16534"/>
                    <a:pt x="2197" y="16283"/>
                  </a:cubicBezTo>
                  <a:cubicBezTo>
                    <a:pt x="2093" y="15299"/>
                    <a:pt x="1988" y="14337"/>
                    <a:pt x="1883" y="13395"/>
                  </a:cubicBezTo>
                  <a:cubicBezTo>
                    <a:pt x="1779" y="12454"/>
                    <a:pt x="1674" y="11512"/>
                    <a:pt x="1569" y="10591"/>
                  </a:cubicBezTo>
                  <a:cubicBezTo>
                    <a:pt x="1360" y="8792"/>
                    <a:pt x="1193" y="7076"/>
                    <a:pt x="1151" y="5653"/>
                  </a:cubicBezTo>
                  <a:cubicBezTo>
                    <a:pt x="1067" y="4210"/>
                    <a:pt x="1088" y="2996"/>
                    <a:pt x="1130" y="2138"/>
                  </a:cubicBezTo>
                  <a:cubicBezTo>
                    <a:pt x="1151" y="1720"/>
                    <a:pt x="1172" y="1385"/>
                    <a:pt x="1172" y="1176"/>
                  </a:cubicBezTo>
                  <a:cubicBezTo>
                    <a:pt x="1172" y="1071"/>
                    <a:pt x="1193" y="967"/>
                    <a:pt x="1193" y="904"/>
                  </a:cubicBezTo>
                  <a:lnTo>
                    <a:pt x="1193" y="841"/>
                  </a:lnTo>
                  <a:cubicBezTo>
                    <a:pt x="1252" y="364"/>
                    <a:pt x="1161" y="1"/>
                    <a:pt x="104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 flipH="1">
              <a:off x="5617895" y="2688773"/>
              <a:ext cx="124051" cy="335008"/>
            </a:xfrm>
            <a:custGeom>
              <a:avLst/>
              <a:gdLst/>
              <a:ahLst/>
              <a:cxnLst/>
              <a:rect l="l" t="t" r="r" b="b"/>
              <a:pathLst>
                <a:path w="3433" h="9271" extrusionOk="0">
                  <a:moveTo>
                    <a:pt x="3328" y="1"/>
                  </a:moveTo>
                  <a:cubicBezTo>
                    <a:pt x="3286" y="1"/>
                    <a:pt x="3202" y="64"/>
                    <a:pt x="3181" y="168"/>
                  </a:cubicBezTo>
                  <a:cubicBezTo>
                    <a:pt x="3181" y="168"/>
                    <a:pt x="3118" y="315"/>
                    <a:pt x="3076" y="545"/>
                  </a:cubicBezTo>
                  <a:cubicBezTo>
                    <a:pt x="2993" y="775"/>
                    <a:pt x="2888" y="1089"/>
                    <a:pt x="2721" y="1466"/>
                  </a:cubicBezTo>
                  <a:cubicBezTo>
                    <a:pt x="2574" y="1821"/>
                    <a:pt x="2386" y="2261"/>
                    <a:pt x="2177" y="2742"/>
                  </a:cubicBezTo>
                  <a:cubicBezTo>
                    <a:pt x="1967" y="3202"/>
                    <a:pt x="1737" y="3704"/>
                    <a:pt x="1507" y="4207"/>
                  </a:cubicBezTo>
                  <a:cubicBezTo>
                    <a:pt x="1256" y="4709"/>
                    <a:pt x="1068" y="5190"/>
                    <a:pt x="859" y="5692"/>
                  </a:cubicBezTo>
                  <a:cubicBezTo>
                    <a:pt x="733" y="5922"/>
                    <a:pt x="670" y="6173"/>
                    <a:pt x="587" y="6404"/>
                  </a:cubicBezTo>
                  <a:cubicBezTo>
                    <a:pt x="545" y="6508"/>
                    <a:pt x="503" y="6634"/>
                    <a:pt x="482" y="6738"/>
                  </a:cubicBezTo>
                  <a:cubicBezTo>
                    <a:pt x="461" y="6843"/>
                    <a:pt x="440" y="6948"/>
                    <a:pt x="377" y="7052"/>
                  </a:cubicBezTo>
                  <a:cubicBezTo>
                    <a:pt x="356" y="7157"/>
                    <a:pt x="335" y="7261"/>
                    <a:pt x="294" y="7345"/>
                  </a:cubicBezTo>
                  <a:cubicBezTo>
                    <a:pt x="273" y="7450"/>
                    <a:pt x="252" y="7533"/>
                    <a:pt x="210" y="7596"/>
                  </a:cubicBezTo>
                  <a:cubicBezTo>
                    <a:pt x="189" y="7764"/>
                    <a:pt x="147" y="7910"/>
                    <a:pt x="105" y="8036"/>
                  </a:cubicBezTo>
                  <a:cubicBezTo>
                    <a:pt x="63" y="8287"/>
                    <a:pt x="43" y="8433"/>
                    <a:pt x="43" y="8433"/>
                  </a:cubicBezTo>
                  <a:cubicBezTo>
                    <a:pt x="43" y="8496"/>
                    <a:pt x="1" y="8538"/>
                    <a:pt x="1" y="8601"/>
                  </a:cubicBezTo>
                  <a:lnTo>
                    <a:pt x="1" y="8747"/>
                  </a:lnTo>
                  <a:cubicBezTo>
                    <a:pt x="1" y="8852"/>
                    <a:pt x="43" y="8935"/>
                    <a:pt x="63" y="9019"/>
                  </a:cubicBezTo>
                  <a:cubicBezTo>
                    <a:pt x="105" y="9166"/>
                    <a:pt x="189" y="9249"/>
                    <a:pt x="315" y="9270"/>
                  </a:cubicBezTo>
                  <a:cubicBezTo>
                    <a:pt x="419" y="9270"/>
                    <a:pt x="524" y="9228"/>
                    <a:pt x="607" y="9082"/>
                  </a:cubicBezTo>
                  <a:cubicBezTo>
                    <a:pt x="670" y="9040"/>
                    <a:pt x="691" y="8956"/>
                    <a:pt x="712" y="8873"/>
                  </a:cubicBezTo>
                  <a:cubicBezTo>
                    <a:pt x="733" y="8831"/>
                    <a:pt x="733" y="8810"/>
                    <a:pt x="733" y="8747"/>
                  </a:cubicBezTo>
                  <a:cubicBezTo>
                    <a:pt x="796" y="8705"/>
                    <a:pt x="817" y="8642"/>
                    <a:pt x="817" y="8559"/>
                  </a:cubicBezTo>
                  <a:cubicBezTo>
                    <a:pt x="817" y="8559"/>
                    <a:pt x="859" y="8433"/>
                    <a:pt x="879" y="8203"/>
                  </a:cubicBezTo>
                  <a:cubicBezTo>
                    <a:pt x="900" y="8098"/>
                    <a:pt x="921" y="7931"/>
                    <a:pt x="963" y="7785"/>
                  </a:cubicBezTo>
                  <a:cubicBezTo>
                    <a:pt x="984" y="7701"/>
                    <a:pt x="984" y="7638"/>
                    <a:pt x="1005" y="7513"/>
                  </a:cubicBezTo>
                  <a:cubicBezTo>
                    <a:pt x="1026" y="7450"/>
                    <a:pt x="1047" y="7345"/>
                    <a:pt x="1089" y="7241"/>
                  </a:cubicBezTo>
                  <a:lnTo>
                    <a:pt x="1172" y="6927"/>
                  </a:lnTo>
                  <a:cubicBezTo>
                    <a:pt x="1193" y="6822"/>
                    <a:pt x="1214" y="6717"/>
                    <a:pt x="1277" y="6613"/>
                  </a:cubicBezTo>
                  <a:cubicBezTo>
                    <a:pt x="1319" y="6404"/>
                    <a:pt x="1423" y="6153"/>
                    <a:pt x="1507" y="5922"/>
                  </a:cubicBezTo>
                  <a:cubicBezTo>
                    <a:pt x="1654" y="5462"/>
                    <a:pt x="1863" y="4939"/>
                    <a:pt x="2051" y="4437"/>
                  </a:cubicBezTo>
                  <a:cubicBezTo>
                    <a:pt x="2260" y="3935"/>
                    <a:pt x="2449" y="3412"/>
                    <a:pt x="2637" y="2930"/>
                  </a:cubicBezTo>
                  <a:cubicBezTo>
                    <a:pt x="2804" y="2428"/>
                    <a:pt x="2972" y="1989"/>
                    <a:pt x="3076" y="1591"/>
                  </a:cubicBezTo>
                  <a:cubicBezTo>
                    <a:pt x="3202" y="1194"/>
                    <a:pt x="3286" y="859"/>
                    <a:pt x="3328" y="629"/>
                  </a:cubicBezTo>
                  <a:cubicBezTo>
                    <a:pt x="3390" y="378"/>
                    <a:pt x="3411" y="252"/>
                    <a:pt x="3411" y="252"/>
                  </a:cubicBezTo>
                  <a:cubicBezTo>
                    <a:pt x="3432" y="127"/>
                    <a:pt x="3411" y="1"/>
                    <a:pt x="3328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 flipH="1">
              <a:off x="5732840" y="2685485"/>
              <a:ext cx="108152" cy="211245"/>
            </a:xfrm>
            <a:custGeom>
              <a:avLst/>
              <a:gdLst/>
              <a:ahLst/>
              <a:cxnLst/>
              <a:rect l="l" t="t" r="r" b="b"/>
              <a:pathLst>
                <a:path w="2993" h="5846" extrusionOk="0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59"/>
                    <a:pt x="126" y="427"/>
                  </a:cubicBezTo>
                  <a:cubicBezTo>
                    <a:pt x="189" y="573"/>
                    <a:pt x="294" y="782"/>
                    <a:pt x="398" y="1034"/>
                  </a:cubicBezTo>
                  <a:cubicBezTo>
                    <a:pt x="503" y="1264"/>
                    <a:pt x="649" y="1557"/>
                    <a:pt x="817" y="1870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26"/>
                    <a:pt x="1884" y="4193"/>
                  </a:cubicBezTo>
                  <a:cubicBezTo>
                    <a:pt x="1947" y="4319"/>
                    <a:pt x="1988" y="4444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76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386"/>
                  </a:lnTo>
                  <a:cubicBezTo>
                    <a:pt x="2198" y="5448"/>
                    <a:pt x="2219" y="5490"/>
                    <a:pt x="2260" y="5553"/>
                  </a:cubicBezTo>
                  <a:cubicBezTo>
                    <a:pt x="2281" y="5595"/>
                    <a:pt x="2302" y="5658"/>
                    <a:pt x="2323" y="5679"/>
                  </a:cubicBezTo>
                  <a:cubicBezTo>
                    <a:pt x="2407" y="5762"/>
                    <a:pt x="2491" y="5804"/>
                    <a:pt x="2616" y="5846"/>
                  </a:cubicBezTo>
                  <a:cubicBezTo>
                    <a:pt x="2721" y="5846"/>
                    <a:pt x="2825" y="5783"/>
                    <a:pt x="2909" y="5699"/>
                  </a:cubicBezTo>
                  <a:cubicBezTo>
                    <a:pt x="2930" y="5658"/>
                    <a:pt x="2951" y="5595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76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1"/>
                    <a:pt x="2784" y="4486"/>
                    <a:pt x="2721" y="4339"/>
                  </a:cubicBezTo>
                  <a:cubicBezTo>
                    <a:pt x="2679" y="4214"/>
                    <a:pt x="2616" y="4067"/>
                    <a:pt x="2553" y="3921"/>
                  </a:cubicBezTo>
                  <a:cubicBezTo>
                    <a:pt x="2470" y="3775"/>
                    <a:pt x="2407" y="3607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19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 flipH="1">
              <a:off x="5706353" y="3081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2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94" y="465"/>
                    <a:pt x="524" y="674"/>
                  </a:cubicBezTo>
                  <a:cubicBezTo>
                    <a:pt x="754" y="883"/>
                    <a:pt x="1089" y="1197"/>
                    <a:pt x="1549" y="1574"/>
                  </a:cubicBezTo>
                  <a:cubicBezTo>
                    <a:pt x="1967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57" y="5654"/>
                  </a:cubicBezTo>
                  <a:cubicBezTo>
                    <a:pt x="6508" y="5884"/>
                    <a:pt x="6738" y="6093"/>
                    <a:pt x="6989" y="6323"/>
                  </a:cubicBezTo>
                  <a:cubicBezTo>
                    <a:pt x="7219" y="6532"/>
                    <a:pt x="7428" y="6742"/>
                    <a:pt x="7617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9" y="8227"/>
                    <a:pt x="8789" y="8227"/>
                  </a:cubicBezTo>
                  <a:cubicBezTo>
                    <a:pt x="8935" y="8436"/>
                    <a:pt x="9081" y="8604"/>
                    <a:pt x="9144" y="8708"/>
                  </a:cubicBezTo>
                  <a:lnTo>
                    <a:pt x="9249" y="8813"/>
                  </a:lnTo>
                  <a:cubicBezTo>
                    <a:pt x="9291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3" y="8972"/>
                    <a:pt x="9509" y="8963"/>
                    <a:pt x="9542" y="8939"/>
                  </a:cubicBezTo>
                  <a:cubicBezTo>
                    <a:pt x="9625" y="8897"/>
                    <a:pt x="9709" y="8792"/>
                    <a:pt x="9709" y="8625"/>
                  </a:cubicBezTo>
                  <a:cubicBezTo>
                    <a:pt x="9730" y="8499"/>
                    <a:pt x="9709" y="8332"/>
                    <a:pt x="9646" y="8206"/>
                  </a:cubicBezTo>
                  <a:cubicBezTo>
                    <a:pt x="9646" y="8081"/>
                    <a:pt x="9605" y="7955"/>
                    <a:pt x="9479" y="7788"/>
                  </a:cubicBezTo>
                  <a:cubicBezTo>
                    <a:pt x="9479" y="7788"/>
                    <a:pt x="9374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57" y="3268"/>
                    <a:pt x="3871" y="2808"/>
                    <a:pt x="3327" y="2390"/>
                  </a:cubicBezTo>
                  <a:cubicBezTo>
                    <a:pt x="2763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 flipH="1">
              <a:off x="5471223" y="3033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0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2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4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70"/>
                    <a:pt x="754" y="6486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72" y="6089"/>
                    <a:pt x="1277" y="6005"/>
                    <a:pt x="1381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524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5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 flipH="1">
              <a:off x="5822057" y="3151011"/>
              <a:ext cx="272964" cy="132579"/>
            </a:xfrm>
            <a:custGeom>
              <a:avLst/>
              <a:gdLst/>
              <a:ahLst/>
              <a:cxnLst/>
              <a:rect l="l" t="t" r="r" b="b"/>
              <a:pathLst>
                <a:path w="7554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5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2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383"/>
                    <a:pt x="6905" y="3383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383"/>
                    <a:pt x="7407" y="3341"/>
                    <a:pt x="734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03" y="2609"/>
                    <a:pt x="6089" y="2420"/>
                  </a:cubicBezTo>
                  <a:cubicBezTo>
                    <a:pt x="5943" y="2337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5"/>
                  </a:cubicBezTo>
                  <a:cubicBezTo>
                    <a:pt x="942" y="349"/>
                    <a:pt x="691" y="244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 flipH="1">
              <a:off x="5896423" y="3022985"/>
              <a:ext cx="65549" cy="187721"/>
            </a:xfrm>
            <a:custGeom>
              <a:avLst/>
              <a:gdLst/>
              <a:ahLst/>
              <a:cxnLst/>
              <a:rect l="l" t="t" r="r" b="b"/>
              <a:pathLst>
                <a:path w="1814" h="5195" extrusionOk="0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5" y="5172"/>
                    <a:pt x="1751" y="5174"/>
                    <a:pt x="1757" y="5174"/>
                  </a:cubicBezTo>
                  <a:cubicBezTo>
                    <a:pt x="1813" y="5174"/>
                    <a:pt x="1770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 flipH="1">
              <a:off x="5534749" y="2994583"/>
              <a:ext cx="65043" cy="193539"/>
            </a:xfrm>
            <a:custGeom>
              <a:avLst/>
              <a:gdLst/>
              <a:ahLst/>
              <a:cxnLst/>
              <a:rect l="l" t="t" r="r" b="b"/>
              <a:pathLst>
                <a:path w="1800" h="5356" extrusionOk="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46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5676108" y="3734445"/>
              <a:ext cx="269965" cy="134603"/>
            </a:xfrm>
            <a:custGeom>
              <a:avLst/>
              <a:gdLst/>
              <a:ahLst/>
              <a:cxnLst/>
              <a:rect l="l" t="t" r="r" b="b"/>
              <a:pathLst>
                <a:path w="7471" h="3725" extrusionOk="0">
                  <a:moveTo>
                    <a:pt x="3746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70" y="3725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5850784" y="3775277"/>
              <a:ext cx="188299" cy="94529"/>
            </a:xfrm>
            <a:custGeom>
              <a:avLst/>
              <a:gdLst/>
              <a:ahLst/>
              <a:cxnLst/>
              <a:rect l="l" t="t" r="r" b="b"/>
              <a:pathLst>
                <a:path w="5211" h="2616" extrusionOk="0">
                  <a:moveTo>
                    <a:pt x="2595" y="0"/>
                  </a:moveTo>
                  <a:cubicBezTo>
                    <a:pt x="1151" y="0"/>
                    <a:pt x="1" y="1151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5534749" y="3820626"/>
              <a:ext cx="96047" cy="48421"/>
            </a:xfrm>
            <a:custGeom>
              <a:avLst/>
              <a:gdLst/>
              <a:ahLst/>
              <a:cxnLst/>
              <a:rect l="l" t="t" r="r" b="b"/>
              <a:pathLst>
                <a:path w="2658" h="1340" extrusionOk="0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flipH="1">
              <a:off x="4576052" y="3537871"/>
              <a:ext cx="662355" cy="331177"/>
            </a:xfrm>
            <a:custGeom>
              <a:avLst/>
              <a:gdLst/>
              <a:ahLst/>
              <a:cxnLst/>
              <a:rect l="l" t="t" r="r" b="b"/>
              <a:pathLst>
                <a:path w="18330" h="9165" extrusionOk="0">
                  <a:moveTo>
                    <a:pt x="9165" y="0"/>
                  </a:moveTo>
                  <a:cubicBezTo>
                    <a:pt x="4102" y="0"/>
                    <a:pt x="1" y="4122"/>
                    <a:pt x="22" y="9165"/>
                  </a:cubicBezTo>
                  <a:lnTo>
                    <a:pt x="18330" y="9165"/>
                  </a:lnTo>
                  <a:cubicBezTo>
                    <a:pt x="18330" y="4122"/>
                    <a:pt x="14229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 flipH="1">
              <a:off x="5006998" y="3637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24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2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 flipH="1">
              <a:off x="6180443" y="3457182"/>
              <a:ext cx="345559" cy="383139"/>
            </a:xfrm>
            <a:custGeom>
              <a:avLst/>
              <a:gdLst/>
              <a:ahLst/>
              <a:cxnLst/>
              <a:rect l="l" t="t" r="r" b="b"/>
              <a:pathLst>
                <a:path w="9563" h="10603" extrusionOk="0">
                  <a:moveTo>
                    <a:pt x="8686" y="1"/>
                  </a:moveTo>
                  <a:cubicBezTo>
                    <a:pt x="8311" y="1"/>
                    <a:pt x="7830" y="66"/>
                    <a:pt x="7324" y="245"/>
                  </a:cubicBezTo>
                  <a:cubicBezTo>
                    <a:pt x="6676" y="497"/>
                    <a:pt x="5964" y="873"/>
                    <a:pt x="5253" y="1396"/>
                  </a:cubicBezTo>
                  <a:cubicBezTo>
                    <a:pt x="4583" y="1919"/>
                    <a:pt x="3893" y="2547"/>
                    <a:pt x="3265" y="3238"/>
                  </a:cubicBezTo>
                  <a:cubicBezTo>
                    <a:pt x="2010" y="4618"/>
                    <a:pt x="1005" y="6188"/>
                    <a:pt x="440" y="7631"/>
                  </a:cubicBezTo>
                  <a:cubicBezTo>
                    <a:pt x="147" y="8364"/>
                    <a:pt x="22" y="9075"/>
                    <a:pt x="1" y="9640"/>
                  </a:cubicBezTo>
                  <a:cubicBezTo>
                    <a:pt x="1" y="9933"/>
                    <a:pt x="22" y="10163"/>
                    <a:pt x="43" y="10352"/>
                  </a:cubicBezTo>
                  <a:cubicBezTo>
                    <a:pt x="85" y="10498"/>
                    <a:pt x="105" y="10603"/>
                    <a:pt x="105" y="10603"/>
                  </a:cubicBezTo>
                  <a:lnTo>
                    <a:pt x="3286" y="9640"/>
                  </a:lnTo>
                  <a:lnTo>
                    <a:pt x="3265" y="9619"/>
                  </a:lnTo>
                  <a:cubicBezTo>
                    <a:pt x="3244" y="9577"/>
                    <a:pt x="3223" y="9536"/>
                    <a:pt x="3181" y="9452"/>
                  </a:cubicBezTo>
                  <a:cubicBezTo>
                    <a:pt x="3139" y="9284"/>
                    <a:pt x="3077" y="8908"/>
                    <a:pt x="3160" y="8364"/>
                  </a:cubicBezTo>
                  <a:cubicBezTo>
                    <a:pt x="3244" y="7841"/>
                    <a:pt x="3391" y="7150"/>
                    <a:pt x="3663" y="6439"/>
                  </a:cubicBezTo>
                  <a:cubicBezTo>
                    <a:pt x="3893" y="5748"/>
                    <a:pt x="4269" y="5016"/>
                    <a:pt x="4646" y="4284"/>
                  </a:cubicBezTo>
                  <a:cubicBezTo>
                    <a:pt x="5064" y="3572"/>
                    <a:pt x="5546" y="2903"/>
                    <a:pt x="6048" y="2296"/>
                  </a:cubicBezTo>
                  <a:cubicBezTo>
                    <a:pt x="6529" y="1710"/>
                    <a:pt x="7052" y="1208"/>
                    <a:pt x="7575" y="873"/>
                  </a:cubicBezTo>
                  <a:cubicBezTo>
                    <a:pt x="8077" y="559"/>
                    <a:pt x="8580" y="413"/>
                    <a:pt x="8935" y="350"/>
                  </a:cubicBezTo>
                  <a:cubicBezTo>
                    <a:pt x="9019" y="329"/>
                    <a:pt x="9103" y="329"/>
                    <a:pt x="9186" y="329"/>
                  </a:cubicBezTo>
                  <a:lnTo>
                    <a:pt x="9521" y="329"/>
                  </a:lnTo>
                  <a:lnTo>
                    <a:pt x="9563" y="141"/>
                  </a:lnTo>
                  <a:cubicBezTo>
                    <a:pt x="9563" y="141"/>
                    <a:pt x="9521" y="120"/>
                    <a:pt x="9417" y="99"/>
                  </a:cubicBezTo>
                  <a:cubicBezTo>
                    <a:pt x="9354" y="99"/>
                    <a:pt x="9312" y="78"/>
                    <a:pt x="9228" y="36"/>
                  </a:cubicBezTo>
                  <a:cubicBezTo>
                    <a:pt x="9165" y="36"/>
                    <a:pt x="9082" y="36"/>
                    <a:pt x="8977" y="15"/>
                  </a:cubicBezTo>
                  <a:cubicBezTo>
                    <a:pt x="8890" y="6"/>
                    <a:pt x="8792" y="1"/>
                    <a:pt x="8686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 flipH="1">
              <a:off x="5983073" y="3565659"/>
              <a:ext cx="524030" cy="251427"/>
            </a:xfrm>
            <a:custGeom>
              <a:avLst/>
              <a:gdLst/>
              <a:ahLst/>
              <a:cxnLst/>
              <a:rect l="l" t="t" r="r" b="b"/>
              <a:pathLst>
                <a:path w="14502" h="6958" extrusionOk="0">
                  <a:moveTo>
                    <a:pt x="3306" y="6866"/>
                  </a:moveTo>
                  <a:lnTo>
                    <a:pt x="3306" y="6866"/>
                  </a:lnTo>
                  <a:cubicBezTo>
                    <a:pt x="3307" y="6866"/>
                    <a:pt x="3307" y="6868"/>
                    <a:pt x="3307" y="6868"/>
                  </a:cubicBezTo>
                  <a:lnTo>
                    <a:pt x="3328" y="6868"/>
                  </a:lnTo>
                  <a:lnTo>
                    <a:pt x="3306" y="6866"/>
                  </a:lnTo>
                  <a:close/>
                  <a:moveTo>
                    <a:pt x="11722" y="0"/>
                  </a:moveTo>
                  <a:cubicBezTo>
                    <a:pt x="10306" y="0"/>
                    <a:pt x="8503" y="216"/>
                    <a:pt x="6717" y="696"/>
                  </a:cubicBezTo>
                  <a:lnTo>
                    <a:pt x="6550" y="759"/>
                  </a:lnTo>
                  <a:lnTo>
                    <a:pt x="6466" y="780"/>
                  </a:lnTo>
                  <a:lnTo>
                    <a:pt x="6362" y="800"/>
                  </a:lnTo>
                  <a:cubicBezTo>
                    <a:pt x="6173" y="884"/>
                    <a:pt x="6048" y="968"/>
                    <a:pt x="5922" y="1010"/>
                  </a:cubicBezTo>
                  <a:cubicBezTo>
                    <a:pt x="5650" y="1156"/>
                    <a:pt x="5420" y="1282"/>
                    <a:pt x="5211" y="1407"/>
                  </a:cubicBezTo>
                  <a:cubicBezTo>
                    <a:pt x="4772" y="1679"/>
                    <a:pt x="4374" y="1951"/>
                    <a:pt x="3976" y="2223"/>
                  </a:cubicBezTo>
                  <a:cubicBezTo>
                    <a:pt x="3223" y="2767"/>
                    <a:pt x="2533" y="3290"/>
                    <a:pt x="1947" y="3793"/>
                  </a:cubicBezTo>
                  <a:cubicBezTo>
                    <a:pt x="1340" y="4295"/>
                    <a:pt x="859" y="4734"/>
                    <a:pt x="482" y="5278"/>
                  </a:cubicBezTo>
                  <a:cubicBezTo>
                    <a:pt x="378" y="5445"/>
                    <a:pt x="273" y="5571"/>
                    <a:pt x="189" y="5801"/>
                  </a:cubicBezTo>
                  <a:cubicBezTo>
                    <a:pt x="127" y="5906"/>
                    <a:pt x="127" y="5969"/>
                    <a:pt x="106" y="6031"/>
                  </a:cubicBezTo>
                  <a:cubicBezTo>
                    <a:pt x="85" y="6115"/>
                    <a:pt x="64" y="6178"/>
                    <a:pt x="64" y="6220"/>
                  </a:cubicBezTo>
                  <a:cubicBezTo>
                    <a:pt x="22" y="6387"/>
                    <a:pt x="1" y="6450"/>
                    <a:pt x="1" y="6450"/>
                  </a:cubicBezTo>
                  <a:lnTo>
                    <a:pt x="2939" y="6819"/>
                  </a:lnTo>
                  <a:lnTo>
                    <a:pt x="2939" y="6819"/>
                  </a:lnTo>
                  <a:cubicBezTo>
                    <a:pt x="2950" y="6827"/>
                    <a:pt x="2958" y="6832"/>
                    <a:pt x="2952" y="6832"/>
                  </a:cubicBezTo>
                  <a:cubicBezTo>
                    <a:pt x="2949" y="6832"/>
                    <a:pt x="2943" y="6831"/>
                    <a:pt x="2930" y="6826"/>
                  </a:cubicBezTo>
                  <a:lnTo>
                    <a:pt x="2930" y="6826"/>
                  </a:lnTo>
                  <a:lnTo>
                    <a:pt x="2993" y="6847"/>
                  </a:lnTo>
                  <a:cubicBezTo>
                    <a:pt x="3035" y="6868"/>
                    <a:pt x="3119" y="6910"/>
                    <a:pt x="3160" y="6931"/>
                  </a:cubicBezTo>
                  <a:cubicBezTo>
                    <a:pt x="3202" y="6952"/>
                    <a:pt x="3218" y="6957"/>
                    <a:pt x="3223" y="6957"/>
                  </a:cubicBezTo>
                  <a:cubicBezTo>
                    <a:pt x="3228" y="6957"/>
                    <a:pt x="3223" y="6952"/>
                    <a:pt x="3223" y="6952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230" y="6945"/>
                    <a:pt x="3237" y="6949"/>
                    <a:pt x="3244" y="6952"/>
                  </a:cubicBezTo>
                  <a:cubicBezTo>
                    <a:pt x="3244" y="6931"/>
                    <a:pt x="3265" y="6931"/>
                    <a:pt x="3265" y="6910"/>
                  </a:cubicBezTo>
                  <a:cubicBezTo>
                    <a:pt x="3288" y="6876"/>
                    <a:pt x="3298" y="6867"/>
                    <a:pt x="3303" y="6865"/>
                  </a:cubicBezTo>
                  <a:lnTo>
                    <a:pt x="3303" y="6865"/>
                  </a:lnTo>
                  <a:lnTo>
                    <a:pt x="3306" y="6866"/>
                  </a:lnTo>
                  <a:lnTo>
                    <a:pt x="3306" y="6866"/>
                  </a:lnTo>
                  <a:cubicBezTo>
                    <a:pt x="3305" y="6865"/>
                    <a:pt x="3305" y="6865"/>
                    <a:pt x="3304" y="6865"/>
                  </a:cubicBezTo>
                  <a:cubicBezTo>
                    <a:pt x="3304" y="6865"/>
                    <a:pt x="3303" y="6865"/>
                    <a:pt x="3303" y="6865"/>
                  </a:cubicBezTo>
                  <a:lnTo>
                    <a:pt x="3303" y="6865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37" y="6886"/>
                    <a:pt x="3228" y="6911"/>
                    <a:pt x="3223" y="6931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096" y="6883"/>
                    <a:pt x="3015" y="6845"/>
                    <a:pt x="2966" y="6823"/>
                  </a:cubicBezTo>
                  <a:lnTo>
                    <a:pt x="2966" y="6823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88" y="6772"/>
                    <a:pt x="3359" y="6650"/>
                    <a:pt x="3453" y="6492"/>
                  </a:cubicBezTo>
                  <a:cubicBezTo>
                    <a:pt x="3579" y="6282"/>
                    <a:pt x="3746" y="6031"/>
                    <a:pt x="3956" y="5780"/>
                  </a:cubicBezTo>
                  <a:cubicBezTo>
                    <a:pt x="4353" y="5257"/>
                    <a:pt x="4876" y="4629"/>
                    <a:pt x="5462" y="4002"/>
                  </a:cubicBezTo>
                  <a:cubicBezTo>
                    <a:pt x="5755" y="3688"/>
                    <a:pt x="6069" y="3353"/>
                    <a:pt x="6383" y="3060"/>
                  </a:cubicBezTo>
                  <a:cubicBezTo>
                    <a:pt x="6550" y="2893"/>
                    <a:pt x="6697" y="2767"/>
                    <a:pt x="6864" y="2642"/>
                  </a:cubicBezTo>
                  <a:lnTo>
                    <a:pt x="7031" y="2516"/>
                  </a:lnTo>
                  <a:lnTo>
                    <a:pt x="7094" y="2474"/>
                  </a:lnTo>
                  <a:lnTo>
                    <a:pt x="7178" y="2453"/>
                  </a:lnTo>
                  <a:lnTo>
                    <a:pt x="7324" y="2370"/>
                  </a:lnTo>
                  <a:cubicBezTo>
                    <a:pt x="8977" y="1533"/>
                    <a:pt x="10777" y="947"/>
                    <a:pt x="12137" y="675"/>
                  </a:cubicBezTo>
                  <a:cubicBezTo>
                    <a:pt x="12325" y="633"/>
                    <a:pt x="12471" y="591"/>
                    <a:pt x="12639" y="570"/>
                  </a:cubicBezTo>
                  <a:cubicBezTo>
                    <a:pt x="12785" y="549"/>
                    <a:pt x="12953" y="549"/>
                    <a:pt x="13078" y="528"/>
                  </a:cubicBezTo>
                  <a:cubicBezTo>
                    <a:pt x="13317" y="494"/>
                    <a:pt x="13515" y="460"/>
                    <a:pt x="13693" y="460"/>
                  </a:cubicBezTo>
                  <a:cubicBezTo>
                    <a:pt x="13733" y="460"/>
                    <a:pt x="13772" y="462"/>
                    <a:pt x="13811" y="466"/>
                  </a:cubicBezTo>
                  <a:cubicBezTo>
                    <a:pt x="14229" y="487"/>
                    <a:pt x="14459" y="487"/>
                    <a:pt x="14459" y="487"/>
                  </a:cubicBezTo>
                  <a:lnTo>
                    <a:pt x="14501" y="319"/>
                  </a:lnTo>
                  <a:cubicBezTo>
                    <a:pt x="14501" y="319"/>
                    <a:pt x="14250" y="256"/>
                    <a:pt x="13831" y="152"/>
                  </a:cubicBezTo>
                  <a:cubicBezTo>
                    <a:pt x="13622" y="110"/>
                    <a:pt x="13371" y="68"/>
                    <a:pt x="13078" y="47"/>
                  </a:cubicBezTo>
                  <a:cubicBezTo>
                    <a:pt x="12953" y="26"/>
                    <a:pt x="12764" y="26"/>
                    <a:pt x="12618" y="5"/>
                  </a:cubicBezTo>
                  <a:lnTo>
                    <a:pt x="12095" y="5"/>
                  </a:lnTo>
                  <a:cubicBezTo>
                    <a:pt x="11974" y="2"/>
                    <a:pt x="11850" y="0"/>
                    <a:pt x="117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 flipH="1">
              <a:off x="6371705" y="3183279"/>
              <a:ext cx="150502" cy="655525"/>
            </a:xfrm>
            <a:custGeom>
              <a:avLst/>
              <a:gdLst/>
              <a:ahLst/>
              <a:cxnLst/>
              <a:rect l="l" t="t" r="r" b="b"/>
              <a:pathLst>
                <a:path w="4165" h="18141" extrusionOk="0">
                  <a:moveTo>
                    <a:pt x="4081" y="0"/>
                  </a:moveTo>
                  <a:cubicBezTo>
                    <a:pt x="4081" y="0"/>
                    <a:pt x="4039" y="63"/>
                    <a:pt x="3955" y="167"/>
                  </a:cubicBezTo>
                  <a:cubicBezTo>
                    <a:pt x="3871" y="293"/>
                    <a:pt x="3746" y="418"/>
                    <a:pt x="3578" y="628"/>
                  </a:cubicBezTo>
                  <a:cubicBezTo>
                    <a:pt x="3265" y="1025"/>
                    <a:pt x="2846" y="1632"/>
                    <a:pt x="2469" y="2427"/>
                  </a:cubicBezTo>
                  <a:cubicBezTo>
                    <a:pt x="2051" y="3201"/>
                    <a:pt x="1653" y="4143"/>
                    <a:pt x="1340" y="5189"/>
                  </a:cubicBezTo>
                  <a:cubicBezTo>
                    <a:pt x="1026" y="6235"/>
                    <a:pt x="754" y="7386"/>
                    <a:pt x="586" y="8537"/>
                  </a:cubicBezTo>
                  <a:cubicBezTo>
                    <a:pt x="210" y="10838"/>
                    <a:pt x="0" y="13140"/>
                    <a:pt x="21" y="14939"/>
                  </a:cubicBezTo>
                  <a:cubicBezTo>
                    <a:pt x="21" y="15839"/>
                    <a:pt x="126" y="16613"/>
                    <a:pt x="231" y="17199"/>
                  </a:cubicBezTo>
                  <a:cubicBezTo>
                    <a:pt x="293" y="17492"/>
                    <a:pt x="335" y="17722"/>
                    <a:pt x="419" y="17869"/>
                  </a:cubicBezTo>
                  <a:cubicBezTo>
                    <a:pt x="482" y="18057"/>
                    <a:pt x="503" y="18141"/>
                    <a:pt x="503" y="18141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6"/>
                  </a:cubicBezTo>
                  <a:cubicBezTo>
                    <a:pt x="2302" y="17053"/>
                    <a:pt x="2239" y="16906"/>
                    <a:pt x="2177" y="16718"/>
                  </a:cubicBezTo>
                  <a:cubicBezTo>
                    <a:pt x="2030" y="16320"/>
                    <a:pt x="1905" y="15672"/>
                    <a:pt x="1800" y="14856"/>
                  </a:cubicBezTo>
                  <a:cubicBezTo>
                    <a:pt x="1591" y="13245"/>
                    <a:pt x="1570" y="10943"/>
                    <a:pt x="1674" y="8683"/>
                  </a:cubicBezTo>
                  <a:cubicBezTo>
                    <a:pt x="1758" y="7574"/>
                    <a:pt x="1863" y="6444"/>
                    <a:pt x="2072" y="5398"/>
                  </a:cubicBezTo>
                  <a:cubicBezTo>
                    <a:pt x="2281" y="4373"/>
                    <a:pt x="2532" y="3411"/>
                    <a:pt x="2846" y="2615"/>
                  </a:cubicBezTo>
                  <a:cubicBezTo>
                    <a:pt x="3160" y="1820"/>
                    <a:pt x="3474" y="1193"/>
                    <a:pt x="3746" y="774"/>
                  </a:cubicBezTo>
                  <a:cubicBezTo>
                    <a:pt x="3871" y="523"/>
                    <a:pt x="3976" y="377"/>
                    <a:pt x="4060" y="272"/>
                  </a:cubicBezTo>
                  <a:cubicBezTo>
                    <a:pt x="4102" y="146"/>
                    <a:pt x="4164" y="84"/>
                    <a:pt x="4164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 flipH="1">
              <a:off x="6392880" y="3661850"/>
              <a:ext cx="415878" cy="207957"/>
            </a:xfrm>
            <a:custGeom>
              <a:avLst/>
              <a:gdLst/>
              <a:ahLst/>
              <a:cxnLst/>
              <a:rect l="l" t="t" r="r" b="b"/>
              <a:pathLst>
                <a:path w="11509" h="5755" extrusionOk="0">
                  <a:moveTo>
                    <a:pt x="5754" y="1"/>
                  </a:moveTo>
                  <a:cubicBezTo>
                    <a:pt x="2595" y="1"/>
                    <a:pt x="0" y="2574"/>
                    <a:pt x="0" y="5755"/>
                  </a:cubicBezTo>
                  <a:lnTo>
                    <a:pt x="11488" y="5755"/>
                  </a:lnTo>
                  <a:cubicBezTo>
                    <a:pt x="11508" y="2574"/>
                    <a:pt x="8935" y="1"/>
                    <a:pt x="575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 flipH="1">
              <a:off x="6247726" y="3724616"/>
              <a:ext cx="290345" cy="145190"/>
            </a:xfrm>
            <a:custGeom>
              <a:avLst/>
              <a:gdLst/>
              <a:ahLst/>
              <a:cxnLst/>
              <a:rect l="l" t="t" r="r" b="b"/>
              <a:pathLst>
                <a:path w="8035" h="4018" extrusionOk="0">
                  <a:moveTo>
                    <a:pt x="4017" y="0"/>
                  </a:moveTo>
                  <a:cubicBezTo>
                    <a:pt x="1800" y="0"/>
                    <a:pt x="0" y="1800"/>
                    <a:pt x="0" y="4018"/>
                  </a:cubicBezTo>
                  <a:lnTo>
                    <a:pt x="8035" y="4018"/>
                  </a:lnTo>
                  <a:cubicBezTo>
                    <a:pt x="8035" y="1779"/>
                    <a:pt x="6256" y="0"/>
                    <a:pt x="401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 flipH="1">
              <a:off x="7321705" y="3746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53" y="1"/>
                  </a:moveTo>
                  <a:cubicBezTo>
                    <a:pt x="885" y="1"/>
                    <a:pt x="817" y="11"/>
                    <a:pt x="754" y="32"/>
                  </a:cubicBezTo>
                  <a:cubicBezTo>
                    <a:pt x="524" y="32"/>
                    <a:pt x="336" y="74"/>
                    <a:pt x="210" y="137"/>
                  </a:cubicBezTo>
                  <a:cubicBezTo>
                    <a:pt x="126" y="158"/>
                    <a:pt x="84" y="178"/>
                    <a:pt x="43" y="178"/>
                  </a:cubicBezTo>
                  <a:cubicBezTo>
                    <a:pt x="22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43" y="241"/>
                  </a:lnTo>
                  <a:cubicBezTo>
                    <a:pt x="105" y="241"/>
                    <a:pt x="126" y="199"/>
                    <a:pt x="210" y="199"/>
                  </a:cubicBezTo>
                  <a:cubicBezTo>
                    <a:pt x="336" y="178"/>
                    <a:pt x="524" y="178"/>
                    <a:pt x="754" y="178"/>
                  </a:cubicBezTo>
                  <a:cubicBezTo>
                    <a:pt x="880" y="199"/>
                    <a:pt x="984" y="199"/>
                    <a:pt x="1131" y="241"/>
                  </a:cubicBezTo>
                  <a:cubicBezTo>
                    <a:pt x="1256" y="262"/>
                    <a:pt x="1382" y="283"/>
                    <a:pt x="1507" y="346"/>
                  </a:cubicBezTo>
                  <a:cubicBezTo>
                    <a:pt x="1800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74" y="1811"/>
                  </a:cubicBezTo>
                  <a:cubicBezTo>
                    <a:pt x="3600" y="1978"/>
                    <a:pt x="3683" y="2124"/>
                    <a:pt x="3704" y="2229"/>
                  </a:cubicBezTo>
                  <a:cubicBezTo>
                    <a:pt x="3704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37" y="2062"/>
                  </a:cubicBezTo>
                  <a:cubicBezTo>
                    <a:pt x="4437" y="2041"/>
                    <a:pt x="4437" y="2020"/>
                    <a:pt x="4416" y="1978"/>
                  </a:cubicBezTo>
                  <a:cubicBezTo>
                    <a:pt x="4416" y="1957"/>
                    <a:pt x="4395" y="1915"/>
                    <a:pt x="4374" y="1873"/>
                  </a:cubicBezTo>
                  <a:cubicBezTo>
                    <a:pt x="4290" y="1727"/>
                    <a:pt x="4165" y="1539"/>
                    <a:pt x="3976" y="1350"/>
                  </a:cubicBezTo>
                  <a:cubicBezTo>
                    <a:pt x="3600" y="995"/>
                    <a:pt x="3056" y="618"/>
                    <a:pt x="2491" y="367"/>
                  </a:cubicBezTo>
                  <a:cubicBezTo>
                    <a:pt x="2198" y="241"/>
                    <a:pt x="1884" y="137"/>
                    <a:pt x="1591" y="74"/>
                  </a:cubicBezTo>
                  <a:cubicBezTo>
                    <a:pt x="1444" y="53"/>
                    <a:pt x="1277" y="32"/>
                    <a:pt x="1152" y="32"/>
                  </a:cubicBezTo>
                  <a:cubicBezTo>
                    <a:pt x="1089" y="11"/>
                    <a:pt x="1021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 flipH="1">
              <a:off x="7325499" y="3691336"/>
              <a:ext cx="46903" cy="124810"/>
            </a:xfrm>
            <a:custGeom>
              <a:avLst/>
              <a:gdLst/>
              <a:ahLst/>
              <a:cxnLst/>
              <a:rect l="l" t="t" r="r" b="b"/>
              <a:pathLst>
                <a:path w="1298" h="3454" extrusionOk="0">
                  <a:moveTo>
                    <a:pt x="21" y="1"/>
                  </a:moveTo>
                  <a:lnTo>
                    <a:pt x="1" y="22"/>
                  </a:lnTo>
                  <a:cubicBezTo>
                    <a:pt x="1" y="22"/>
                    <a:pt x="21" y="84"/>
                    <a:pt x="63" y="147"/>
                  </a:cubicBezTo>
                  <a:cubicBezTo>
                    <a:pt x="63" y="189"/>
                    <a:pt x="84" y="210"/>
                    <a:pt x="84" y="231"/>
                  </a:cubicBezTo>
                  <a:cubicBezTo>
                    <a:pt x="84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68" y="440"/>
                    <a:pt x="168" y="440"/>
                    <a:pt x="168" y="461"/>
                  </a:cubicBezTo>
                  <a:lnTo>
                    <a:pt x="168" y="524"/>
                  </a:lnTo>
                  <a:cubicBezTo>
                    <a:pt x="210" y="670"/>
                    <a:pt x="231" y="859"/>
                    <a:pt x="273" y="1047"/>
                  </a:cubicBezTo>
                  <a:cubicBezTo>
                    <a:pt x="293" y="1256"/>
                    <a:pt x="335" y="1465"/>
                    <a:pt x="377" y="1675"/>
                  </a:cubicBezTo>
                  <a:cubicBezTo>
                    <a:pt x="377" y="1716"/>
                    <a:pt x="398" y="1779"/>
                    <a:pt x="398" y="1821"/>
                  </a:cubicBezTo>
                  <a:lnTo>
                    <a:pt x="398" y="1884"/>
                  </a:lnTo>
                  <a:lnTo>
                    <a:pt x="398" y="1905"/>
                  </a:lnTo>
                  <a:lnTo>
                    <a:pt x="398" y="1988"/>
                  </a:lnTo>
                  <a:lnTo>
                    <a:pt x="398" y="2072"/>
                  </a:lnTo>
                  <a:lnTo>
                    <a:pt x="398" y="2135"/>
                  </a:lnTo>
                  <a:lnTo>
                    <a:pt x="398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61" y="2930"/>
                    <a:pt x="461" y="3014"/>
                    <a:pt x="461" y="3076"/>
                  </a:cubicBezTo>
                  <a:cubicBezTo>
                    <a:pt x="461" y="3160"/>
                    <a:pt x="482" y="3223"/>
                    <a:pt x="482" y="3265"/>
                  </a:cubicBezTo>
                  <a:cubicBezTo>
                    <a:pt x="503" y="3369"/>
                    <a:pt x="524" y="3453"/>
                    <a:pt x="524" y="3453"/>
                  </a:cubicBezTo>
                  <a:lnTo>
                    <a:pt x="1298" y="3076"/>
                  </a:lnTo>
                  <a:cubicBezTo>
                    <a:pt x="1298" y="3076"/>
                    <a:pt x="1256" y="3056"/>
                    <a:pt x="1235" y="2993"/>
                  </a:cubicBezTo>
                  <a:cubicBezTo>
                    <a:pt x="1214" y="2972"/>
                    <a:pt x="1214" y="2930"/>
                    <a:pt x="1193" y="2867"/>
                  </a:cubicBezTo>
                  <a:cubicBezTo>
                    <a:pt x="1193" y="2825"/>
                    <a:pt x="1151" y="2763"/>
                    <a:pt x="1130" y="2700"/>
                  </a:cubicBezTo>
                  <a:cubicBezTo>
                    <a:pt x="1109" y="2532"/>
                    <a:pt x="1047" y="2386"/>
                    <a:pt x="1005" y="2177"/>
                  </a:cubicBezTo>
                  <a:cubicBezTo>
                    <a:pt x="984" y="2114"/>
                    <a:pt x="984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900" y="1884"/>
                    <a:pt x="900" y="1842"/>
                  </a:cubicBezTo>
                  <a:cubicBezTo>
                    <a:pt x="900" y="1821"/>
                    <a:pt x="879" y="1800"/>
                    <a:pt x="879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817" y="1695"/>
                  </a:lnTo>
                  <a:cubicBezTo>
                    <a:pt x="817" y="1654"/>
                    <a:pt x="796" y="1591"/>
                    <a:pt x="754" y="1528"/>
                  </a:cubicBezTo>
                  <a:cubicBezTo>
                    <a:pt x="691" y="1361"/>
                    <a:pt x="607" y="1151"/>
                    <a:pt x="524" y="963"/>
                  </a:cubicBezTo>
                  <a:cubicBezTo>
                    <a:pt x="482" y="775"/>
                    <a:pt x="398" y="628"/>
                    <a:pt x="314" y="461"/>
                  </a:cubicBezTo>
                  <a:cubicBezTo>
                    <a:pt x="314" y="440"/>
                    <a:pt x="293" y="440"/>
                    <a:pt x="293" y="419"/>
                  </a:cubicBezTo>
                  <a:cubicBezTo>
                    <a:pt x="293" y="398"/>
                    <a:pt x="273" y="398"/>
                    <a:pt x="273" y="356"/>
                  </a:cubicBezTo>
                  <a:cubicBezTo>
                    <a:pt x="231" y="315"/>
                    <a:pt x="231" y="294"/>
                    <a:pt x="210" y="252"/>
                  </a:cubicBezTo>
                  <a:cubicBezTo>
                    <a:pt x="189" y="231"/>
                    <a:pt x="189" y="210"/>
                    <a:pt x="168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63" y="43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 flipH="1">
              <a:off x="7306600" y="3707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193" y="0"/>
                  </a:moveTo>
                  <a:cubicBezTo>
                    <a:pt x="1193" y="0"/>
                    <a:pt x="1172" y="21"/>
                    <a:pt x="1130" y="105"/>
                  </a:cubicBezTo>
                  <a:cubicBezTo>
                    <a:pt x="1088" y="126"/>
                    <a:pt x="1047" y="188"/>
                    <a:pt x="1026" y="230"/>
                  </a:cubicBezTo>
                  <a:cubicBezTo>
                    <a:pt x="963" y="293"/>
                    <a:pt x="942" y="377"/>
                    <a:pt x="879" y="419"/>
                  </a:cubicBezTo>
                  <a:cubicBezTo>
                    <a:pt x="712" y="691"/>
                    <a:pt x="503" y="1046"/>
                    <a:pt x="335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51" y="1674"/>
                    <a:pt x="251" y="1737"/>
                    <a:pt x="231" y="1779"/>
                  </a:cubicBezTo>
                  <a:lnTo>
                    <a:pt x="147" y="2092"/>
                  </a:lnTo>
                  <a:cubicBezTo>
                    <a:pt x="126" y="2197"/>
                    <a:pt x="105" y="2281"/>
                    <a:pt x="84" y="2385"/>
                  </a:cubicBezTo>
                  <a:cubicBezTo>
                    <a:pt x="42" y="2469"/>
                    <a:pt x="42" y="2574"/>
                    <a:pt x="21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21" y="3118"/>
                  </a:cubicBezTo>
                  <a:cubicBezTo>
                    <a:pt x="42" y="3201"/>
                    <a:pt x="84" y="3243"/>
                    <a:pt x="105" y="3306"/>
                  </a:cubicBezTo>
                  <a:lnTo>
                    <a:pt x="147" y="3348"/>
                  </a:lnTo>
                  <a:lnTo>
                    <a:pt x="733" y="2950"/>
                  </a:lnTo>
                  <a:cubicBezTo>
                    <a:pt x="733" y="2950"/>
                    <a:pt x="712" y="2929"/>
                    <a:pt x="712" y="2888"/>
                  </a:cubicBezTo>
                  <a:cubicBezTo>
                    <a:pt x="670" y="2825"/>
                    <a:pt x="670" y="2783"/>
                    <a:pt x="670" y="2699"/>
                  </a:cubicBezTo>
                  <a:lnTo>
                    <a:pt x="670" y="2469"/>
                  </a:lnTo>
                  <a:lnTo>
                    <a:pt x="670" y="2176"/>
                  </a:lnTo>
                  <a:lnTo>
                    <a:pt x="670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3" y="1674"/>
                    <a:pt x="733" y="1632"/>
                    <a:pt x="733" y="1569"/>
                  </a:cubicBezTo>
                  <a:cubicBezTo>
                    <a:pt x="775" y="1172"/>
                    <a:pt x="921" y="795"/>
                    <a:pt x="1026" y="502"/>
                  </a:cubicBezTo>
                  <a:cubicBezTo>
                    <a:pt x="1047" y="439"/>
                    <a:pt x="1067" y="377"/>
                    <a:pt x="1088" y="314"/>
                  </a:cubicBezTo>
                  <a:cubicBezTo>
                    <a:pt x="1130" y="230"/>
                    <a:pt x="1151" y="209"/>
                    <a:pt x="1172" y="167"/>
                  </a:cubicBezTo>
                  <a:cubicBezTo>
                    <a:pt x="1193" y="84"/>
                    <a:pt x="1235" y="21"/>
                    <a:pt x="1235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 flipH="1">
              <a:off x="7258216" y="3718545"/>
              <a:ext cx="91494" cy="105153"/>
            </a:xfrm>
            <a:custGeom>
              <a:avLst/>
              <a:gdLst/>
              <a:ahLst/>
              <a:cxnLst/>
              <a:rect l="l" t="t" r="r" b="b"/>
              <a:pathLst>
                <a:path w="2532" h="2910" extrusionOk="0">
                  <a:moveTo>
                    <a:pt x="2511" y="1"/>
                  </a:moveTo>
                  <a:cubicBezTo>
                    <a:pt x="2511" y="1"/>
                    <a:pt x="2469" y="22"/>
                    <a:pt x="2365" y="64"/>
                  </a:cubicBezTo>
                  <a:cubicBezTo>
                    <a:pt x="2323" y="64"/>
                    <a:pt x="2302" y="85"/>
                    <a:pt x="2281" y="85"/>
                  </a:cubicBezTo>
                  <a:cubicBezTo>
                    <a:pt x="2260" y="106"/>
                    <a:pt x="2260" y="106"/>
                    <a:pt x="2218" y="106"/>
                  </a:cubicBezTo>
                  <a:cubicBezTo>
                    <a:pt x="2197" y="106"/>
                    <a:pt x="2197" y="126"/>
                    <a:pt x="2176" y="126"/>
                  </a:cubicBezTo>
                  <a:cubicBezTo>
                    <a:pt x="2113" y="147"/>
                    <a:pt x="2051" y="189"/>
                    <a:pt x="1967" y="231"/>
                  </a:cubicBezTo>
                  <a:lnTo>
                    <a:pt x="1737" y="398"/>
                  </a:lnTo>
                  <a:cubicBezTo>
                    <a:pt x="1653" y="440"/>
                    <a:pt x="1549" y="503"/>
                    <a:pt x="1465" y="566"/>
                  </a:cubicBezTo>
                  <a:cubicBezTo>
                    <a:pt x="1423" y="608"/>
                    <a:pt x="1381" y="650"/>
                    <a:pt x="1339" y="670"/>
                  </a:cubicBezTo>
                  <a:cubicBezTo>
                    <a:pt x="1277" y="712"/>
                    <a:pt x="1256" y="733"/>
                    <a:pt x="1214" y="775"/>
                  </a:cubicBezTo>
                  <a:cubicBezTo>
                    <a:pt x="1109" y="859"/>
                    <a:pt x="1025" y="942"/>
                    <a:pt x="942" y="1026"/>
                  </a:cubicBezTo>
                  <a:lnTo>
                    <a:pt x="816" y="1152"/>
                  </a:lnTo>
                  <a:cubicBezTo>
                    <a:pt x="795" y="1173"/>
                    <a:pt x="733" y="1235"/>
                    <a:pt x="712" y="1277"/>
                  </a:cubicBezTo>
                  <a:cubicBezTo>
                    <a:pt x="691" y="1340"/>
                    <a:pt x="628" y="1361"/>
                    <a:pt x="607" y="1424"/>
                  </a:cubicBezTo>
                  <a:cubicBezTo>
                    <a:pt x="544" y="1466"/>
                    <a:pt x="523" y="1487"/>
                    <a:pt x="502" y="1549"/>
                  </a:cubicBezTo>
                  <a:cubicBezTo>
                    <a:pt x="377" y="1717"/>
                    <a:pt x="272" y="1905"/>
                    <a:pt x="168" y="2072"/>
                  </a:cubicBezTo>
                  <a:cubicBezTo>
                    <a:pt x="126" y="2177"/>
                    <a:pt x="84" y="2240"/>
                    <a:pt x="63" y="2323"/>
                  </a:cubicBezTo>
                  <a:cubicBezTo>
                    <a:pt x="21" y="2407"/>
                    <a:pt x="0" y="2512"/>
                    <a:pt x="0" y="2616"/>
                  </a:cubicBezTo>
                  <a:cubicBezTo>
                    <a:pt x="0" y="2700"/>
                    <a:pt x="0" y="2784"/>
                    <a:pt x="21" y="2826"/>
                  </a:cubicBezTo>
                  <a:cubicBezTo>
                    <a:pt x="21" y="2847"/>
                    <a:pt x="21" y="2888"/>
                    <a:pt x="63" y="2909"/>
                  </a:cubicBezTo>
                  <a:lnTo>
                    <a:pt x="753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3" y="2428"/>
                    <a:pt x="753" y="2386"/>
                    <a:pt x="795" y="2303"/>
                  </a:cubicBezTo>
                  <a:cubicBezTo>
                    <a:pt x="837" y="2177"/>
                    <a:pt x="921" y="1989"/>
                    <a:pt x="1005" y="1800"/>
                  </a:cubicBezTo>
                  <a:lnTo>
                    <a:pt x="1067" y="1654"/>
                  </a:lnTo>
                  <a:cubicBezTo>
                    <a:pt x="1109" y="1591"/>
                    <a:pt x="1130" y="1570"/>
                    <a:pt x="1151" y="1528"/>
                  </a:cubicBezTo>
                  <a:cubicBezTo>
                    <a:pt x="1172" y="1487"/>
                    <a:pt x="1214" y="1445"/>
                    <a:pt x="1235" y="1382"/>
                  </a:cubicBezTo>
                  <a:cubicBezTo>
                    <a:pt x="1256" y="1361"/>
                    <a:pt x="1277" y="1298"/>
                    <a:pt x="1318" y="1256"/>
                  </a:cubicBezTo>
                  <a:cubicBezTo>
                    <a:pt x="1360" y="1173"/>
                    <a:pt x="1444" y="1068"/>
                    <a:pt x="1486" y="1005"/>
                  </a:cubicBezTo>
                  <a:cubicBezTo>
                    <a:pt x="1528" y="942"/>
                    <a:pt x="1569" y="922"/>
                    <a:pt x="1590" y="859"/>
                  </a:cubicBezTo>
                  <a:cubicBezTo>
                    <a:pt x="1653" y="817"/>
                    <a:pt x="1674" y="775"/>
                    <a:pt x="1695" y="733"/>
                  </a:cubicBezTo>
                  <a:cubicBezTo>
                    <a:pt x="1779" y="650"/>
                    <a:pt x="1862" y="608"/>
                    <a:pt x="1904" y="524"/>
                  </a:cubicBezTo>
                  <a:cubicBezTo>
                    <a:pt x="1967" y="440"/>
                    <a:pt x="2051" y="398"/>
                    <a:pt x="2093" y="336"/>
                  </a:cubicBezTo>
                  <a:cubicBezTo>
                    <a:pt x="2176" y="294"/>
                    <a:pt x="2218" y="252"/>
                    <a:pt x="2281" y="210"/>
                  </a:cubicBezTo>
                  <a:lnTo>
                    <a:pt x="2302" y="189"/>
                  </a:lnTo>
                  <a:lnTo>
                    <a:pt x="2323" y="168"/>
                  </a:lnTo>
                  <a:cubicBezTo>
                    <a:pt x="2365" y="126"/>
                    <a:pt x="2386" y="126"/>
                    <a:pt x="2406" y="106"/>
                  </a:cubicBezTo>
                  <a:cubicBezTo>
                    <a:pt x="2490" y="64"/>
                    <a:pt x="2532" y="22"/>
                    <a:pt x="2532" y="22"/>
                  </a:cubicBezTo>
                  <a:lnTo>
                    <a:pt x="2511" y="1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 flipH="1">
              <a:off x="7331533" y="3706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43" y="147"/>
                  </a:cubicBezTo>
                  <a:cubicBezTo>
                    <a:pt x="85" y="188"/>
                    <a:pt x="106" y="230"/>
                    <a:pt x="126" y="293"/>
                  </a:cubicBezTo>
                  <a:cubicBezTo>
                    <a:pt x="147" y="314"/>
                    <a:pt x="147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52" y="544"/>
                    <a:pt x="315" y="628"/>
                    <a:pt x="336" y="712"/>
                  </a:cubicBezTo>
                  <a:cubicBezTo>
                    <a:pt x="357" y="753"/>
                    <a:pt x="357" y="774"/>
                    <a:pt x="398" y="837"/>
                  </a:cubicBezTo>
                  <a:cubicBezTo>
                    <a:pt x="419" y="879"/>
                    <a:pt x="419" y="921"/>
                    <a:pt x="440" y="963"/>
                  </a:cubicBezTo>
                  <a:cubicBezTo>
                    <a:pt x="524" y="1130"/>
                    <a:pt x="566" y="1339"/>
                    <a:pt x="650" y="1507"/>
                  </a:cubicBezTo>
                  <a:cubicBezTo>
                    <a:pt x="754" y="1904"/>
                    <a:pt x="880" y="2302"/>
                    <a:pt x="963" y="2595"/>
                  </a:cubicBezTo>
                  <a:cubicBezTo>
                    <a:pt x="1047" y="2867"/>
                    <a:pt x="1089" y="3076"/>
                    <a:pt x="1089" y="3076"/>
                  </a:cubicBezTo>
                  <a:lnTo>
                    <a:pt x="1800" y="2804"/>
                  </a:lnTo>
                  <a:cubicBezTo>
                    <a:pt x="1800" y="2804"/>
                    <a:pt x="1717" y="2616"/>
                    <a:pt x="1570" y="2344"/>
                  </a:cubicBezTo>
                  <a:cubicBezTo>
                    <a:pt x="1403" y="2072"/>
                    <a:pt x="1194" y="1716"/>
                    <a:pt x="984" y="1360"/>
                  </a:cubicBezTo>
                  <a:cubicBezTo>
                    <a:pt x="859" y="1172"/>
                    <a:pt x="754" y="984"/>
                    <a:pt x="650" y="837"/>
                  </a:cubicBezTo>
                  <a:cubicBezTo>
                    <a:pt x="629" y="774"/>
                    <a:pt x="608" y="732"/>
                    <a:pt x="566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52" y="314"/>
                  </a:lnTo>
                  <a:cubicBezTo>
                    <a:pt x="252" y="293"/>
                    <a:pt x="231" y="251"/>
                    <a:pt x="210" y="230"/>
                  </a:cubicBezTo>
                  <a:cubicBezTo>
                    <a:pt x="147" y="188"/>
                    <a:pt x="126" y="126"/>
                    <a:pt x="106" y="105"/>
                  </a:cubicBezTo>
                  <a:cubicBezTo>
                    <a:pt x="4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 flipH="1">
              <a:off x="7336845" y="3774518"/>
              <a:ext cx="142914" cy="43109"/>
            </a:xfrm>
            <a:custGeom>
              <a:avLst/>
              <a:gdLst/>
              <a:ahLst/>
              <a:cxnLst/>
              <a:rect l="l" t="t" r="r" b="b"/>
              <a:pathLst>
                <a:path w="3955" h="1193" extrusionOk="0">
                  <a:moveTo>
                    <a:pt x="1381" y="0"/>
                  </a:moveTo>
                  <a:cubicBezTo>
                    <a:pt x="1339" y="21"/>
                    <a:pt x="1256" y="21"/>
                    <a:pt x="1193" y="21"/>
                  </a:cubicBezTo>
                  <a:cubicBezTo>
                    <a:pt x="1130" y="21"/>
                    <a:pt x="1067" y="42"/>
                    <a:pt x="1026" y="42"/>
                  </a:cubicBezTo>
                  <a:cubicBezTo>
                    <a:pt x="963" y="42"/>
                    <a:pt x="921" y="42"/>
                    <a:pt x="858" y="84"/>
                  </a:cubicBezTo>
                  <a:cubicBezTo>
                    <a:pt x="754" y="105"/>
                    <a:pt x="649" y="126"/>
                    <a:pt x="565" y="147"/>
                  </a:cubicBezTo>
                  <a:cubicBezTo>
                    <a:pt x="523" y="189"/>
                    <a:pt x="503" y="210"/>
                    <a:pt x="440" y="210"/>
                  </a:cubicBezTo>
                  <a:cubicBezTo>
                    <a:pt x="419" y="230"/>
                    <a:pt x="356" y="230"/>
                    <a:pt x="335" y="251"/>
                  </a:cubicBezTo>
                  <a:cubicBezTo>
                    <a:pt x="251" y="293"/>
                    <a:pt x="210" y="314"/>
                    <a:pt x="147" y="335"/>
                  </a:cubicBezTo>
                  <a:lnTo>
                    <a:pt x="0" y="419"/>
                  </a:lnTo>
                  <a:lnTo>
                    <a:pt x="21" y="440"/>
                  </a:lnTo>
                  <a:cubicBezTo>
                    <a:pt x="21" y="440"/>
                    <a:pt x="37" y="434"/>
                    <a:pt x="71" y="434"/>
                  </a:cubicBezTo>
                  <a:cubicBezTo>
                    <a:pt x="105" y="434"/>
                    <a:pt x="157" y="440"/>
                    <a:pt x="231" y="461"/>
                  </a:cubicBezTo>
                  <a:cubicBezTo>
                    <a:pt x="293" y="440"/>
                    <a:pt x="335" y="440"/>
                    <a:pt x="419" y="419"/>
                  </a:cubicBezTo>
                  <a:cubicBezTo>
                    <a:pt x="440" y="419"/>
                    <a:pt x="461" y="398"/>
                    <a:pt x="523" y="398"/>
                  </a:cubicBezTo>
                  <a:cubicBezTo>
                    <a:pt x="565" y="356"/>
                    <a:pt x="607" y="356"/>
                    <a:pt x="649" y="356"/>
                  </a:cubicBezTo>
                  <a:cubicBezTo>
                    <a:pt x="733" y="335"/>
                    <a:pt x="837" y="335"/>
                    <a:pt x="942" y="335"/>
                  </a:cubicBezTo>
                  <a:lnTo>
                    <a:pt x="1256" y="335"/>
                  </a:lnTo>
                  <a:cubicBezTo>
                    <a:pt x="1298" y="356"/>
                    <a:pt x="1360" y="356"/>
                    <a:pt x="1402" y="356"/>
                  </a:cubicBezTo>
                  <a:cubicBezTo>
                    <a:pt x="1486" y="356"/>
                    <a:pt x="1549" y="398"/>
                    <a:pt x="1591" y="398"/>
                  </a:cubicBezTo>
                  <a:cubicBezTo>
                    <a:pt x="1695" y="398"/>
                    <a:pt x="1821" y="419"/>
                    <a:pt x="1925" y="440"/>
                  </a:cubicBezTo>
                  <a:cubicBezTo>
                    <a:pt x="1988" y="461"/>
                    <a:pt x="2030" y="461"/>
                    <a:pt x="2093" y="502"/>
                  </a:cubicBezTo>
                  <a:cubicBezTo>
                    <a:pt x="2114" y="502"/>
                    <a:pt x="2135" y="523"/>
                    <a:pt x="2176" y="523"/>
                  </a:cubicBezTo>
                  <a:cubicBezTo>
                    <a:pt x="2197" y="523"/>
                    <a:pt x="2218" y="544"/>
                    <a:pt x="2239" y="544"/>
                  </a:cubicBezTo>
                  <a:cubicBezTo>
                    <a:pt x="2302" y="565"/>
                    <a:pt x="2344" y="565"/>
                    <a:pt x="2407" y="607"/>
                  </a:cubicBezTo>
                  <a:cubicBezTo>
                    <a:pt x="2448" y="607"/>
                    <a:pt x="2511" y="628"/>
                    <a:pt x="2553" y="649"/>
                  </a:cubicBezTo>
                  <a:cubicBezTo>
                    <a:pt x="2616" y="649"/>
                    <a:pt x="2658" y="670"/>
                    <a:pt x="2720" y="712"/>
                  </a:cubicBezTo>
                  <a:cubicBezTo>
                    <a:pt x="2762" y="712"/>
                    <a:pt x="2804" y="733"/>
                    <a:pt x="2846" y="754"/>
                  </a:cubicBezTo>
                  <a:cubicBezTo>
                    <a:pt x="2909" y="774"/>
                    <a:pt x="2930" y="816"/>
                    <a:pt x="2972" y="837"/>
                  </a:cubicBezTo>
                  <a:cubicBezTo>
                    <a:pt x="3013" y="837"/>
                    <a:pt x="3013" y="858"/>
                    <a:pt x="3034" y="858"/>
                  </a:cubicBezTo>
                  <a:cubicBezTo>
                    <a:pt x="3055" y="858"/>
                    <a:pt x="3055" y="879"/>
                    <a:pt x="3076" y="879"/>
                  </a:cubicBezTo>
                  <a:cubicBezTo>
                    <a:pt x="3118" y="879"/>
                    <a:pt x="3160" y="921"/>
                    <a:pt x="3181" y="942"/>
                  </a:cubicBezTo>
                  <a:cubicBezTo>
                    <a:pt x="3223" y="942"/>
                    <a:pt x="3244" y="963"/>
                    <a:pt x="3264" y="984"/>
                  </a:cubicBezTo>
                  <a:cubicBezTo>
                    <a:pt x="3327" y="1046"/>
                    <a:pt x="3369" y="1067"/>
                    <a:pt x="3390" y="1088"/>
                  </a:cubicBezTo>
                  <a:cubicBezTo>
                    <a:pt x="3453" y="1172"/>
                    <a:pt x="3495" y="1193"/>
                    <a:pt x="3495" y="1193"/>
                  </a:cubicBezTo>
                  <a:lnTo>
                    <a:pt x="3955" y="565"/>
                  </a:lnTo>
                  <a:cubicBezTo>
                    <a:pt x="3955" y="565"/>
                    <a:pt x="3892" y="523"/>
                    <a:pt x="3788" y="461"/>
                  </a:cubicBezTo>
                  <a:cubicBezTo>
                    <a:pt x="3746" y="419"/>
                    <a:pt x="3683" y="377"/>
                    <a:pt x="3599" y="356"/>
                  </a:cubicBezTo>
                  <a:cubicBezTo>
                    <a:pt x="3557" y="335"/>
                    <a:pt x="3536" y="335"/>
                    <a:pt x="3474" y="314"/>
                  </a:cubicBezTo>
                  <a:cubicBezTo>
                    <a:pt x="3453" y="272"/>
                    <a:pt x="3390" y="272"/>
                    <a:pt x="3348" y="251"/>
                  </a:cubicBezTo>
                  <a:cubicBezTo>
                    <a:pt x="3327" y="251"/>
                    <a:pt x="3285" y="230"/>
                    <a:pt x="3264" y="230"/>
                  </a:cubicBezTo>
                  <a:cubicBezTo>
                    <a:pt x="3244" y="230"/>
                    <a:pt x="3223" y="210"/>
                    <a:pt x="3181" y="210"/>
                  </a:cubicBezTo>
                  <a:cubicBezTo>
                    <a:pt x="3139" y="168"/>
                    <a:pt x="3076" y="168"/>
                    <a:pt x="3034" y="147"/>
                  </a:cubicBezTo>
                  <a:cubicBezTo>
                    <a:pt x="2972" y="126"/>
                    <a:pt x="2930" y="126"/>
                    <a:pt x="2867" y="105"/>
                  </a:cubicBezTo>
                  <a:cubicBezTo>
                    <a:pt x="2783" y="84"/>
                    <a:pt x="2741" y="42"/>
                    <a:pt x="2699" y="42"/>
                  </a:cubicBezTo>
                  <a:cubicBezTo>
                    <a:pt x="2637" y="42"/>
                    <a:pt x="2553" y="21"/>
                    <a:pt x="2511" y="21"/>
                  </a:cubicBezTo>
                  <a:cubicBezTo>
                    <a:pt x="2448" y="21"/>
                    <a:pt x="2365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flipH="1">
              <a:off x="7266527" y="3794176"/>
              <a:ext cx="148985" cy="74872"/>
            </a:xfrm>
            <a:custGeom>
              <a:avLst/>
              <a:gdLst/>
              <a:ahLst/>
              <a:cxnLst/>
              <a:rect l="l" t="t" r="r" b="b"/>
              <a:pathLst>
                <a:path w="4123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23" y="2072"/>
                  </a:lnTo>
                  <a:cubicBezTo>
                    <a:pt x="4102" y="942"/>
                    <a:pt x="3181" y="0"/>
                    <a:pt x="207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3"/>
          <p:cNvSpPr/>
          <p:nvPr/>
        </p:nvSpPr>
        <p:spPr>
          <a:xfrm flipH="1">
            <a:off x="1089794" y="3457182"/>
            <a:ext cx="346318" cy="383139"/>
          </a:xfrm>
          <a:custGeom>
            <a:avLst/>
            <a:gdLst/>
            <a:ahLst/>
            <a:cxnLst/>
            <a:rect l="l" t="t" r="r" b="b"/>
            <a:pathLst>
              <a:path w="9584" h="10603" extrusionOk="0">
                <a:moveTo>
                  <a:pt x="8689" y="1"/>
                </a:moveTo>
                <a:cubicBezTo>
                  <a:pt x="8318" y="1"/>
                  <a:pt x="7846" y="66"/>
                  <a:pt x="7324" y="245"/>
                </a:cubicBezTo>
                <a:cubicBezTo>
                  <a:pt x="6675" y="497"/>
                  <a:pt x="5964" y="873"/>
                  <a:pt x="5273" y="1396"/>
                </a:cubicBezTo>
                <a:cubicBezTo>
                  <a:pt x="4583" y="1919"/>
                  <a:pt x="3913" y="2547"/>
                  <a:pt x="3286" y="3238"/>
                </a:cubicBezTo>
                <a:cubicBezTo>
                  <a:pt x="2030" y="4618"/>
                  <a:pt x="1005" y="6188"/>
                  <a:pt x="461" y="7631"/>
                </a:cubicBezTo>
                <a:cubicBezTo>
                  <a:pt x="168" y="8364"/>
                  <a:pt x="43" y="9075"/>
                  <a:pt x="1" y="9640"/>
                </a:cubicBezTo>
                <a:cubicBezTo>
                  <a:pt x="1" y="9933"/>
                  <a:pt x="43" y="10163"/>
                  <a:pt x="63" y="10352"/>
                </a:cubicBezTo>
                <a:cubicBezTo>
                  <a:pt x="84" y="10498"/>
                  <a:pt x="126" y="10603"/>
                  <a:pt x="126" y="10603"/>
                </a:cubicBezTo>
                <a:lnTo>
                  <a:pt x="3307" y="9640"/>
                </a:lnTo>
                <a:lnTo>
                  <a:pt x="3286" y="9619"/>
                </a:lnTo>
                <a:cubicBezTo>
                  <a:pt x="3265" y="9577"/>
                  <a:pt x="3223" y="9536"/>
                  <a:pt x="3202" y="9452"/>
                </a:cubicBezTo>
                <a:cubicBezTo>
                  <a:pt x="3139" y="9284"/>
                  <a:pt x="3097" y="8908"/>
                  <a:pt x="3181" y="8364"/>
                </a:cubicBezTo>
                <a:cubicBezTo>
                  <a:pt x="3244" y="7841"/>
                  <a:pt x="3411" y="7150"/>
                  <a:pt x="3662" y="6439"/>
                </a:cubicBezTo>
                <a:cubicBezTo>
                  <a:pt x="3913" y="5748"/>
                  <a:pt x="4269" y="5016"/>
                  <a:pt x="4667" y="4284"/>
                </a:cubicBezTo>
                <a:cubicBezTo>
                  <a:pt x="5085" y="3572"/>
                  <a:pt x="5545" y="2903"/>
                  <a:pt x="6048" y="2296"/>
                </a:cubicBezTo>
                <a:cubicBezTo>
                  <a:pt x="6550" y="1710"/>
                  <a:pt x="7073" y="1208"/>
                  <a:pt x="7596" y="873"/>
                </a:cubicBezTo>
                <a:cubicBezTo>
                  <a:pt x="8098" y="559"/>
                  <a:pt x="8579" y="413"/>
                  <a:pt x="8956" y="350"/>
                </a:cubicBezTo>
                <a:cubicBezTo>
                  <a:pt x="9040" y="329"/>
                  <a:pt x="9102" y="329"/>
                  <a:pt x="9186" y="329"/>
                </a:cubicBezTo>
                <a:lnTo>
                  <a:pt x="9521" y="329"/>
                </a:lnTo>
                <a:lnTo>
                  <a:pt x="9584" y="141"/>
                </a:lnTo>
                <a:cubicBezTo>
                  <a:pt x="9584" y="141"/>
                  <a:pt x="9521" y="120"/>
                  <a:pt x="9416" y="99"/>
                </a:cubicBezTo>
                <a:cubicBezTo>
                  <a:pt x="9374" y="99"/>
                  <a:pt x="9312" y="78"/>
                  <a:pt x="9249" y="36"/>
                </a:cubicBezTo>
                <a:cubicBezTo>
                  <a:pt x="9165" y="36"/>
                  <a:pt x="9082" y="36"/>
                  <a:pt x="8977" y="15"/>
                </a:cubicBezTo>
                <a:cubicBezTo>
                  <a:pt x="8890" y="6"/>
                  <a:pt x="8793" y="1"/>
                  <a:pt x="868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 flipH="1">
            <a:off x="893219" y="3565659"/>
            <a:ext cx="523235" cy="251211"/>
          </a:xfrm>
          <a:custGeom>
            <a:avLst/>
            <a:gdLst/>
            <a:ahLst/>
            <a:cxnLst/>
            <a:rect l="l" t="t" r="r" b="b"/>
            <a:pathLst>
              <a:path w="14480" h="6952" extrusionOk="0">
                <a:moveTo>
                  <a:pt x="3285" y="6866"/>
                </a:moveTo>
                <a:lnTo>
                  <a:pt x="3285" y="6866"/>
                </a:lnTo>
                <a:cubicBezTo>
                  <a:pt x="3286" y="6867"/>
                  <a:pt x="3286" y="6868"/>
                  <a:pt x="3286" y="6868"/>
                </a:cubicBezTo>
                <a:lnTo>
                  <a:pt x="3307" y="6868"/>
                </a:lnTo>
                <a:lnTo>
                  <a:pt x="3285" y="6866"/>
                </a:lnTo>
                <a:close/>
                <a:moveTo>
                  <a:pt x="11701" y="0"/>
                </a:moveTo>
                <a:cubicBezTo>
                  <a:pt x="10285" y="0"/>
                  <a:pt x="8483" y="216"/>
                  <a:pt x="6717" y="696"/>
                </a:cubicBezTo>
                <a:lnTo>
                  <a:pt x="6529" y="759"/>
                </a:lnTo>
                <a:lnTo>
                  <a:pt x="6445" y="780"/>
                </a:lnTo>
                <a:lnTo>
                  <a:pt x="6341" y="800"/>
                </a:lnTo>
                <a:cubicBezTo>
                  <a:pt x="6173" y="884"/>
                  <a:pt x="6027" y="968"/>
                  <a:pt x="5901" y="1010"/>
                </a:cubicBezTo>
                <a:cubicBezTo>
                  <a:pt x="5650" y="1156"/>
                  <a:pt x="5399" y="1282"/>
                  <a:pt x="5190" y="1407"/>
                </a:cubicBezTo>
                <a:cubicBezTo>
                  <a:pt x="4750" y="1679"/>
                  <a:pt x="4353" y="1951"/>
                  <a:pt x="3976" y="2223"/>
                </a:cubicBezTo>
                <a:cubicBezTo>
                  <a:pt x="3202" y="2767"/>
                  <a:pt x="2532" y="3290"/>
                  <a:pt x="1926" y="3793"/>
                </a:cubicBezTo>
                <a:cubicBezTo>
                  <a:pt x="1319" y="4295"/>
                  <a:pt x="859" y="4734"/>
                  <a:pt x="461" y="5278"/>
                </a:cubicBezTo>
                <a:cubicBezTo>
                  <a:pt x="356" y="5445"/>
                  <a:pt x="252" y="5571"/>
                  <a:pt x="168" y="5801"/>
                </a:cubicBezTo>
                <a:cubicBezTo>
                  <a:pt x="126" y="5906"/>
                  <a:pt x="126" y="5969"/>
                  <a:pt x="105" y="6031"/>
                </a:cubicBezTo>
                <a:cubicBezTo>
                  <a:pt x="63" y="6115"/>
                  <a:pt x="43" y="6178"/>
                  <a:pt x="43" y="6220"/>
                </a:cubicBezTo>
                <a:cubicBezTo>
                  <a:pt x="22" y="6387"/>
                  <a:pt x="1" y="6450"/>
                  <a:pt x="1" y="6450"/>
                </a:cubicBezTo>
                <a:lnTo>
                  <a:pt x="2943" y="6822"/>
                </a:lnTo>
                <a:lnTo>
                  <a:pt x="2943" y="6822"/>
                </a:lnTo>
                <a:cubicBezTo>
                  <a:pt x="2952" y="6828"/>
                  <a:pt x="2957" y="6832"/>
                  <a:pt x="2952" y="6832"/>
                </a:cubicBezTo>
                <a:cubicBezTo>
                  <a:pt x="2949" y="6832"/>
                  <a:pt x="2942" y="6831"/>
                  <a:pt x="2930" y="6826"/>
                </a:cubicBezTo>
                <a:lnTo>
                  <a:pt x="2930" y="6826"/>
                </a:lnTo>
                <a:lnTo>
                  <a:pt x="2972" y="6847"/>
                </a:lnTo>
                <a:cubicBezTo>
                  <a:pt x="3035" y="6868"/>
                  <a:pt x="3097" y="6910"/>
                  <a:pt x="3160" y="6931"/>
                </a:cubicBezTo>
                <a:cubicBezTo>
                  <a:pt x="3181" y="6942"/>
                  <a:pt x="3194" y="6948"/>
                  <a:pt x="3202" y="6952"/>
                </a:cubicBezTo>
                <a:lnTo>
                  <a:pt x="3202" y="6952"/>
                </a:lnTo>
                <a:lnTo>
                  <a:pt x="3202" y="6932"/>
                </a:lnTo>
                <a:lnTo>
                  <a:pt x="3202" y="6932"/>
                </a:lnTo>
                <a:cubicBezTo>
                  <a:pt x="3215" y="6939"/>
                  <a:pt x="3229" y="6945"/>
                  <a:pt x="3244" y="6952"/>
                </a:cubicBezTo>
                <a:cubicBezTo>
                  <a:pt x="3244" y="6931"/>
                  <a:pt x="3265" y="6931"/>
                  <a:pt x="3265" y="6910"/>
                </a:cubicBezTo>
                <a:cubicBezTo>
                  <a:pt x="3276" y="6877"/>
                  <a:pt x="3281" y="6867"/>
                  <a:pt x="3283" y="6865"/>
                </a:cubicBezTo>
                <a:lnTo>
                  <a:pt x="3283" y="6865"/>
                </a:lnTo>
                <a:lnTo>
                  <a:pt x="3285" y="6866"/>
                </a:lnTo>
                <a:lnTo>
                  <a:pt x="3285" y="6866"/>
                </a:lnTo>
                <a:cubicBezTo>
                  <a:pt x="3285" y="6865"/>
                  <a:pt x="3285" y="6865"/>
                  <a:pt x="3284" y="6865"/>
                </a:cubicBezTo>
                <a:cubicBezTo>
                  <a:pt x="3284" y="6865"/>
                  <a:pt x="3284" y="6865"/>
                  <a:pt x="3283" y="6865"/>
                </a:cubicBezTo>
                <a:lnTo>
                  <a:pt x="3283" y="6865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23" y="6887"/>
                  <a:pt x="3212" y="6911"/>
                  <a:pt x="3202" y="6931"/>
                </a:cubicBezTo>
                <a:lnTo>
                  <a:pt x="3202" y="6932"/>
                </a:lnTo>
                <a:lnTo>
                  <a:pt x="3202" y="6932"/>
                </a:lnTo>
                <a:cubicBezTo>
                  <a:pt x="3092" y="6881"/>
                  <a:pt x="3019" y="6848"/>
                  <a:pt x="2972" y="6826"/>
                </a:cubicBezTo>
                <a:lnTo>
                  <a:pt x="2972" y="6826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79" y="6773"/>
                  <a:pt x="3342" y="6650"/>
                  <a:pt x="3453" y="6492"/>
                </a:cubicBezTo>
                <a:cubicBezTo>
                  <a:pt x="3579" y="6282"/>
                  <a:pt x="3725" y="6031"/>
                  <a:pt x="3934" y="5780"/>
                </a:cubicBezTo>
                <a:cubicBezTo>
                  <a:pt x="4332" y="5257"/>
                  <a:pt x="4855" y="4629"/>
                  <a:pt x="5462" y="4002"/>
                </a:cubicBezTo>
                <a:cubicBezTo>
                  <a:pt x="5755" y="3688"/>
                  <a:pt x="6069" y="3353"/>
                  <a:pt x="6382" y="3060"/>
                </a:cubicBezTo>
                <a:cubicBezTo>
                  <a:pt x="6529" y="2893"/>
                  <a:pt x="6696" y="2767"/>
                  <a:pt x="6843" y="2642"/>
                </a:cubicBezTo>
                <a:lnTo>
                  <a:pt x="7031" y="2516"/>
                </a:lnTo>
                <a:lnTo>
                  <a:pt x="7073" y="2474"/>
                </a:lnTo>
                <a:lnTo>
                  <a:pt x="7157" y="2453"/>
                </a:lnTo>
                <a:lnTo>
                  <a:pt x="7324" y="2370"/>
                </a:lnTo>
                <a:cubicBezTo>
                  <a:pt x="8956" y="1533"/>
                  <a:pt x="10776" y="947"/>
                  <a:pt x="12136" y="675"/>
                </a:cubicBezTo>
                <a:cubicBezTo>
                  <a:pt x="12304" y="633"/>
                  <a:pt x="12471" y="591"/>
                  <a:pt x="12618" y="570"/>
                </a:cubicBezTo>
                <a:cubicBezTo>
                  <a:pt x="12785" y="549"/>
                  <a:pt x="12931" y="549"/>
                  <a:pt x="13078" y="528"/>
                </a:cubicBezTo>
                <a:cubicBezTo>
                  <a:pt x="13300" y="494"/>
                  <a:pt x="13508" y="460"/>
                  <a:pt x="13691" y="460"/>
                </a:cubicBezTo>
                <a:cubicBezTo>
                  <a:pt x="13732" y="460"/>
                  <a:pt x="13772" y="462"/>
                  <a:pt x="13810" y="466"/>
                </a:cubicBezTo>
                <a:cubicBezTo>
                  <a:pt x="14229" y="487"/>
                  <a:pt x="14459" y="487"/>
                  <a:pt x="14459" y="487"/>
                </a:cubicBezTo>
                <a:lnTo>
                  <a:pt x="14480" y="319"/>
                </a:lnTo>
                <a:cubicBezTo>
                  <a:pt x="14480" y="319"/>
                  <a:pt x="14250" y="256"/>
                  <a:pt x="13831" y="152"/>
                </a:cubicBezTo>
                <a:cubicBezTo>
                  <a:pt x="13622" y="110"/>
                  <a:pt x="13350" y="68"/>
                  <a:pt x="13078" y="47"/>
                </a:cubicBezTo>
                <a:cubicBezTo>
                  <a:pt x="12931" y="26"/>
                  <a:pt x="12764" y="26"/>
                  <a:pt x="12597" y="5"/>
                </a:cubicBezTo>
                <a:lnTo>
                  <a:pt x="12074" y="5"/>
                </a:lnTo>
                <a:cubicBezTo>
                  <a:pt x="11953" y="2"/>
                  <a:pt x="11829" y="0"/>
                  <a:pt x="1170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3"/>
          <p:cNvSpPr/>
          <p:nvPr/>
        </p:nvSpPr>
        <p:spPr>
          <a:xfrm flipH="1">
            <a:off x="1281815" y="3183279"/>
            <a:ext cx="149743" cy="655525"/>
          </a:xfrm>
          <a:custGeom>
            <a:avLst/>
            <a:gdLst/>
            <a:ahLst/>
            <a:cxnLst/>
            <a:rect l="l" t="t" r="r" b="b"/>
            <a:pathLst>
              <a:path w="4144" h="18141" extrusionOk="0">
                <a:moveTo>
                  <a:pt x="4059" y="0"/>
                </a:moveTo>
                <a:cubicBezTo>
                  <a:pt x="4059" y="0"/>
                  <a:pt x="4018" y="63"/>
                  <a:pt x="3934" y="167"/>
                </a:cubicBezTo>
                <a:cubicBezTo>
                  <a:pt x="3850" y="293"/>
                  <a:pt x="3725" y="418"/>
                  <a:pt x="3578" y="628"/>
                </a:cubicBezTo>
                <a:cubicBezTo>
                  <a:pt x="3264" y="1025"/>
                  <a:pt x="2846" y="1632"/>
                  <a:pt x="2448" y="2427"/>
                </a:cubicBezTo>
                <a:cubicBezTo>
                  <a:pt x="2030" y="3201"/>
                  <a:pt x="1632" y="4143"/>
                  <a:pt x="1318" y="5189"/>
                </a:cubicBezTo>
                <a:cubicBezTo>
                  <a:pt x="1005" y="6235"/>
                  <a:pt x="753" y="7386"/>
                  <a:pt x="565" y="8537"/>
                </a:cubicBezTo>
                <a:cubicBezTo>
                  <a:pt x="209" y="10838"/>
                  <a:pt x="0" y="13140"/>
                  <a:pt x="21" y="14939"/>
                </a:cubicBezTo>
                <a:cubicBezTo>
                  <a:pt x="21" y="15839"/>
                  <a:pt x="126" y="16613"/>
                  <a:pt x="230" y="17199"/>
                </a:cubicBezTo>
                <a:cubicBezTo>
                  <a:pt x="272" y="17492"/>
                  <a:pt x="335" y="17722"/>
                  <a:pt x="419" y="17869"/>
                </a:cubicBezTo>
                <a:cubicBezTo>
                  <a:pt x="461" y="18057"/>
                  <a:pt x="481" y="18141"/>
                  <a:pt x="481" y="18141"/>
                </a:cubicBezTo>
                <a:lnTo>
                  <a:pt x="2365" y="17262"/>
                </a:lnTo>
                <a:cubicBezTo>
                  <a:pt x="2365" y="17262"/>
                  <a:pt x="2365" y="17220"/>
                  <a:pt x="2323" y="17136"/>
                </a:cubicBezTo>
                <a:cubicBezTo>
                  <a:pt x="2281" y="17053"/>
                  <a:pt x="2239" y="16906"/>
                  <a:pt x="2155" y="16718"/>
                </a:cubicBezTo>
                <a:cubicBezTo>
                  <a:pt x="2030" y="16320"/>
                  <a:pt x="1904" y="15672"/>
                  <a:pt x="1800" y="14856"/>
                </a:cubicBezTo>
                <a:cubicBezTo>
                  <a:pt x="1590" y="13245"/>
                  <a:pt x="1549" y="10943"/>
                  <a:pt x="1653" y="8683"/>
                </a:cubicBezTo>
                <a:cubicBezTo>
                  <a:pt x="1737" y="7574"/>
                  <a:pt x="1841" y="6444"/>
                  <a:pt x="2051" y="5398"/>
                </a:cubicBezTo>
                <a:cubicBezTo>
                  <a:pt x="2260" y="4373"/>
                  <a:pt x="2532" y="3411"/>
                  <a:pt x="2846" y="2615"/>
                </a:cubicBezTo>
                <a:cubicBezTo>
                  <a:pt x="3160" y="1820"/>
                  <a:pt x="3474" y="1193"/>
                  <a:pt x="3725" y="774"/>
                </a:cubicBezTo>
                <a:cubicBezTo>
                  <a:pt x="3850" y="523"/>
                  <a:pt x="3955" y="377"/>
                  <a:pt x="4038" y="272"/>
                </a:cubicBezTo>
                <a:cubicBezTo>
                  <a:pt x="4101" y="146"/>
                  <a:pt x="4143" y="84"/>
                  <a:pt x="4143" y="84"/>
                </a:cubicBezTo>
                <a:lnTo>
                  <a:pt x="4059" y="0"/>
                </a:ln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/>
          <p:nvPr/>
        </p:nvSpPr>
        <p:spPr>
          <a:xfrm flipH="1">
            <a:off x="1302230" y="3661850"/>
            <a:ext cx="415878" cy="207957"/>
          </a:xfrm>
          <a:custGeom>
            <a:avLst/>
            <a:gdLst/>
            <a:ahLst/>
            <a:cxnLst/>
            <a:rect l="l" t="t" r="r" b="b"/>
            <a:pathLst>
              <a:path w="11509" h="5755" extrusionOk="0">
                <a:moveTo>
                  <a:pt x="5754" y="1"/>
                </a:moveTo>
                <a:cubicBezTo>
                  <a:pt x="2595" y="1"/>
                  <a:pt x="0" y="2574"/>
                  <a:pt x="0" y="5755"/>
                </a:cubicBezTo>
                <a:lnTo>
                  <a:pt x="11487" y="5755"/>
                </a:lnTo>
                <a:cubicBezTo>
                  <a:pt x="11508" y="2574"/>
                  <a:pt x="8914" y="1"/>
                  <a:pt x="575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/>
          <p:nvPr/>
        </p:nvSpPr>
        <p:spPr>
          <a:xfrm flipH="1">
            <a:off x="1157836" y="3724616"/>
            <a:ext cx="290381" cy="145190"/>
          </a:xfrm>
          <a:custGeom>
            <a:avLst/>
            <a:gdLst/>
            <a:ahLst/>
            <a:cxnLst/>
            <a:rect l="l" t="t" r="r" b="b"/>
            <a:pathLst>
              <a:path w="8036" h="4018" extrusionOk="0">
                <a:moveTo>
                  <a:pt x="4039" y="0"/>
                </a:moveTo>
                <a:cubicBezTo>
                  <a:pt x="1821" y="0"/>
                  <a:pt x="1" y="1800"/>
                  <a:pt x="1" y="4018"/>
                </a:cubicBezTo>
                <a:lnTo>
                  <a:pt x="8036" y="4018"/>
                </a:lnTo>
                <a:cubicBezTo>
                  <a:pt x="8036" y="1779"/>
                  <a:pt x="6257" y="0"/>
                  <a:pt x="403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subTitle" idx="1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BLANK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42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42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2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41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 txBox="1">
            <a:spLocks noGrp="1"/>
          </p:cNvSpPr>
          <p:nvPr>
            <p:ph type="subTitle" idx="1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subTitle" idx="2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17"/>
          <p:cNvSpPr txBox="1">
            <a:spLocks noGrp="1"/>
          </p:cNvSpPr>
          <p:nvPr>
            <p:ph type="subTitle" idx="3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17"/>
          <p:cNvSpPr txBox="1">
            <a:spLocks noGrp="1"/>
          </p:cNvSpPr>
          <p:nvPr>
            <p:ph type="subTitle" idx="4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5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6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7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8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66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20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65625" y="39017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chemeClr val="accent3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chemeClr val="dk1">
                  <a:alpha val="787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chemeClr val="accent3">
                  <a:alpha val="5195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chemeClr val="accent4">
              <a:alpha val="1229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>
            <a:spLocks noGrp="1"/>
          </p:cNvSpPr>
          <p:nvPr>
            <p:ph type="subTitle" idx="1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3" name="Google Shape;453;p18"/>
          <p:cNvSpPr txBox="1">
            <a:spLocks noGrp="1"/>
          </p:cNvSpPr>
          <p:nvPr>
            <p:ph type="subTitle" idx="2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3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subTitle" idx="4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subTitle" idx="5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6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7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subTitle" idx="8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subTitle" idx="9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subTitle" idx="13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18"/>
          <p:cNvSpPr txBox="1">
            <a:spLocks noGrp="1"/>
          </p:cNvSpPr>
          <p:nvPr>
            <p:ph type="subTitle" idx="14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3" name="Google Shape;463;p18"/>
          <p:cNvSpPr txBox="1">
            <a:spLocks noGrp="1"/>
          </p:cNvSpPr>
          <p:nvPr>
            <p:ph type="subTitle" idx="15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4" name="Google Shape;524;p2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69" r:id="rId9"/>
    <p:sldLayoutId id="2147483679" r:id="rId10"/>
    <p:sldLayoutId id="2147483688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ctrTitle"/>
          </p:nvPr>
        </p:nvSpPr>
        <p:spPr>
          <a:xfrm>
            <a:off x="1569699" y="817950"/>
            <a:ext cx="384381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Saudi Arabia Used Cars</a:t>
            </a:r>
            <a:endParaRPr sz="4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Capstone Project 3</a:t>
            </a:r>
            <a:endParaRPr sz="1900" dirty="0"/>
          </a:p>
        </p:txBody>
      </p:sp>
      <p:sp>
        <p:nvSpPr>
          <p:cNvPr id="882" name="Google Shape;882;p45"/>
          <p:cNvSpPr txBox="1">
            <a:spLocks noGrp="1"/>
          </p:cNvSpPr>
          <p:nvPr>
            <p:ph type="subTitle" idx="1"/>
          </p:nvPr>
        </p:nvSpPr>
        <p:spPr>
          <a:xfrm>
            <a:off x="1569699" y="2960400"/>
            <a:ext cx="3079027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 Siti Hardiyanti – JCDSOL 09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3" name="Google Shape;883;p45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884" name="Google Shape;884;p45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45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886" name="Google Shape;886;p45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45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888" name="Google Shape;888;p45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5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5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5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5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5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5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5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5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5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5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5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5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5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5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5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5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5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5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5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5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5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5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5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5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5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5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5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5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5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5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5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5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5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5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5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5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5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5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5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5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5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5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5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45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5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45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Attributes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16CE-8394-8B8A-B2D6-FA49CE0F4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72F445-6265-D19B-1EC2-3CA12C28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27491"/>
              </p:ext>
            </p:extLst>
          </p:nvPr>
        </p:nvGraphicFramePr>
        <p:xfrm>
          <a:off x="817757" y="961877"/>
          <a:ext cx="7775802" cy="3600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66454">
                  <a:extLst>
                    <a:ext uri="{9D8B030D-6E8A-4147-A177-3AD203B41FA5}">
                      <a16:colId xmlns:a16="http://schemas.microsoft.com/office/drawing/2014/main" val="934315648"/>
                    </a:ext>
                  </a:extLst>
                </a:gridCol>
                <a:gridCol w="1552893">
                  <a:extLst>
                    <a:ext uri="{9D8B030D-6E8A-4147-A177-3AD203B41FA5}">
                      <a16:colId xmlns:a16="http://schemas.microsoft.com/office/drawing/2014/main" val="2369540328"/>
                    </a:ext>
                  </a:extLst>
                </a:gridCol>
                <a:gridCol w="4656455">
                  <a:extLst>
                    <a:ext uri="{9D8B030D-6E8A-4147-A177-3AD203B41FA5}">
                      <a16:colId xmlns:a16="http://schemas.microsoft.com/office/drawing/2014/main" val="1550560300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Attributes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Data Type, Length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Description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2449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Type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Text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Brand Name of Car</a:t>
                      </a:r>
                      <a:endParaRPr lang="en-ID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29147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Region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24C"/>
                          </a:solidFill>
                          <a:effectLst/>
                          <a:uLnTx/>
                          <a:uFillTx/>
                          <a:latin typeface="Ubuntu" panose="020B0504030602030204" pitchFamily="34" charset="0"/>
                          <a:sym typeface="Arial"/>
                        </a:rPr>
                        <a:t>Text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24C"/>
                        </a:solidFill>
                        <a:effectLst/>
                        <a:uLnTx/>
                        <a:uFillTx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The region in which the used car was offered for sale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4587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Make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24C"/>
                          </a:solidFill>
                          <a:effectLst/>
                          <a:uLnTx/>
                          <a:uFillTx/>
                          <a:latin typeface="Ubuntu" panose="020B0504030602030204" pitchFamily="34" charset="0"/>
                          <a:sym typeface="Arial"/>
                        </a:rPr>
                        <a:t>Text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24C"/>
                        </a:solidFill>
                        <a:effectLst/>
                        <a:uLnTx/>
                        <a:uFillTx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Name of the car company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03257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Ubuntu" panose="020B0504030602030204" pitchFamily="34" charset="0"/>
                        </a:rPr>
                        <a:t>Gear_Type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24C"/>
                          </a:solidFill>
                          <a:effectLst/>
                          <a:uLnTx/>
                          <a:uFillTx/>
                          <a:latin typeface="Ubuntu" panose="020B0504030602030204" pitchFamily="34" charset="0"/>
                          <a:sym typeface="Arial"/>
                        </a:rPr>
                        <a:t>Text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24C"/>
                        </a:solidFill>
                        <a:effectLst/>
                        <a:uLnTx/>
                        <a:uFillTx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Automatic / Manual</a:t>
                      </a:r>
                      <a:endParaRPr lang="en-ID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79452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Origin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24C"/>
                          </a:solidFill>
                          <a:effectLst/>
                          <a:uLnTx/>
                          <a:uFillTx/>
                          <a:latin typeface="Ubuntu" panose="020B0504030602030204" pitchFamily="34" charset="0"/>
                          <a:sym typeface="Arial"/>
                        </a:rPr>
                        <a:t>Text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24C"/>
                        </a:solidFill>
                        <a:effectLst/>
                        <a:uLnTx/>
                        <a:uFillTx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Country of importer (Gulf / Saudi / Other)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4088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Option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24C"/>
                          </a:solidFill>
                          <a:effectLst/>
                          <a:uLnTx/>
                          <a:uFillTx/>
                          <a:latin typeface="Ubuntu" panose="020B0504030602030204" pitchFamily="34" charset="0"/>
                          <a:sym typeface="Arial"/>
                        </a:rPr>
                        <a:t>Text</a:t>
                      </a:r>
                      <a:endParaRPr kumimoji="0" lang="en-ID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24C"/>
                        </a:solidFill>
                        <a:effectLst/>
                        <a:uLnTx/>
                        <a:uFillTx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Full Options / Semi-Full / Standard</a:t>
                      </a:r>
                      <a:endParaRPr lang="en-ID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2519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Year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Int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Year of Manufacturing</a:t>
                      </a:r>
                      <a:endParaRPr lang="en-ID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45822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Ubuntu" panose="020B0504030602030204" pitchFamily="34" charset="0"/>
                        </a:rPr>
                        <a:t>Engine_Size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Float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The engine size of used car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9035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Mileage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The average distance that a vehicle can travel on (in km)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75807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Negotiable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Bool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If True, the price is 0. This means the price is negotiable (not set)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88026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Price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Ubuntu" panose="020B0504030602030204" pitchFamily="34" charset="0"/>
                        </a:rPr>
                        <a:t>Int</a:t>
                      </a:r>
                      <a:endParaRPr lang="en-ID" sz="1200" dirty="0"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sym typeface="Arial"/>
                        </a:rPr>
                        <a:t>Price of the used car (in SAR)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Ubuntu" panose="020B0504030602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174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89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68"/>
          <p:cNvPicPr preferRelativeResize="0"/>
          <p:nvPr/>
        </p:nvPicPr>
        <p:blipFill rotWithShape="1">
          <a:blip r:embed="rId3">
            <a:alphaModFix/>
          </a:blip>
          <a:srcRect r="10952"/>
          <a:stretch/>
        </p:blipFill>
        <p:spPr>
          <a:xfrm flipH="1">
            <a:off x="4564047" y="0"/>
            <a:ext cx="457995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7" name="Google Shape;2107;p68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2108" name="Google Shape;2108;p6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68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68"/>
          <p:cNvSpPr txBox="1">
            <a:spLocks noGrp="1"/>
          </p:cNvSpPr>
          <p:nvPr>
            <p:ph type="subTitle" idx="1"/>
          </p:nvPr>
        </p:nvSpPr>
        <p:spPr>
          <a:xfrm>
            <a:off x="475786" y="1534538"/>
            <a:ext cx="3850888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2112" name="Google Shape;2112;p68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13" name="Google Shape;2113;p68"/>
          <p:cNvSpPr/>
          <p:nvPr/>
        </p:nvSpPr>
        <p:spPr>
          <a:xfrm>
            <a:off x="4557401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68"/>
          <p:cNvGrpSpPr/>
          <p:nvPr/>
        </p:nvGrpSpPr>
        <p:grpSpPr>
          <a:xfrm>
            <a:off x="1613603" y="2786245"/>
            <a:ext cx="1584794" cy="1795353"/>
            <a:chOff x="5288567" y="3269859"/>
            <a:chExt cx="464368" cy="526064"/>
          </a:xfrm>
        </p:grpSpPr>
        <p:sp>
          <p:nvSpPr>
            <p:cNvPr id="2115" name="Google Shape;2115;p68"/>
            <p:cNvSpPr/>
            <p:nvPr/>
          </p:nvSpPr>
          <p:spPr>
            <a:xfrm>
              <a:off x="5459111" y="3300684"/>
              <a:ext cx="138647" cy="231192"/>
            </a:xfrm>
            <a:custGeom>
              <a:avLst/>
              <a:gdLst/>
              <a:ahLst/>
              <a:cxnLst/>
              <a:rect l="l" t="t" r="r" b="b"/>
              <a:pathLst>
                <a:path w="6081" h="10140" extrusionOk="0">
                  <a:moveTo>
                    <a:pt x="4729" y="0"/>
                  </a:moveTo>
                  <a:cubicBezTo>
                    <a:pt x="4729" y="1118"/>
                    <a:pt x="3821" y="2030"/>
                    <a:pt x="2704" y="2030"/>
                  </a:cubicBezTo>
                  <a:lnTo>
                    <a:pt x="0" y="10140"/>
                  </a:lnTo>
                  <a:lnTo>
                    <a:pt x="6081" y="10140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8"/>
            <p:cNvSpPr/>
            <p:nvPr/>
          </p:nvSpPr>
          <p:spPr>
            <a:xfrm>
              <a:off x="5443653" y="3300684"/>
              <a:ext cx="77110" cy="231192"/>
            </a:xfrm>
            <a:custGeom>
              <a:avLst/>
              <a:gdLst/>
              <a:ahLst/>
              <a:cxnLst/>
              <a:rect l="l" t="t" r="r" b="b"/>
              <a:pathLst>
                <a:path w="3382" h="10140" extrusionOk="0">
                  <a:moveTo>
                    <a:pt x="1" y="0"/>
                  </a:moveTo>
                  <a:lnTo>
                    <a:pt x="1" y="10140"/>
                  </a:lnTo>
                  <a:lnTo>
                    <a:pt x="3382" y="10140"/>
                  </a:lnTo>
                  <a:lnTo>
                    <a:pt x="3382" y="2030"/>
                  </a:lnTo>
                  <a:cubicBezTo>
                    <a:pt x="2257" y="2030"/>
                    <a:pt x="1352" y="1118"/>
                    <a:pt x="1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8"/>
            <p:cNvSpPr/>
            <p:nvPr/>
          </p:nvSpPr>
          <p:spPr>
            <a:xfrm>
              <a:off x="5428286" y="3269950"/>
              <a:ext cx="324649" cy="525973"/>
            </a:xfrm>
            <a:custGeom>
              <a:avLst/>
              <a:gdLst/>
              <a:ahLst/>
              <a:cxnLst/>
              <a:rect l="l" t="t" r="r" b="b"/>
              <a:pathLst>
                <a:path w="14239" h="23069" extrusionOk="0">
                  <a:moveTo>
                    <a:pt x="6081" y="0"/>
                  </a:moveTo>
                  <a:lnTo>
                    <a:pt x="6081" y="5544"/>
                  </a:lnTo>
                  <a:cubicBezTo>
                    <a:pt x="6081" y="6942"/>
                    <a:pt x="5292" y="8200"/>
                    <a:pt x="4056" y="8813"/>
                  </a:cubicBezTo>
                  <a:lnTo>
                    <a:pt x="1" y="15943"/>
                  </a:lnTo>
                  <a:lnTo>
                    <a:pt x="4056" y="23069"/>
                  </a:lnTo>
                  <a:lnTo>
                    <a:pt x="14238" y="23069"/>
                  </a:lnTo>
                  <a:lnTo>
                    <a:pt x="14238" y="19691"/>
                  </a:lnTo>
                  <a:lnTo>
                    <a:pt x="12886" y="16815"/>
                  </a:lnTo>
                  <a:lnTo>
                    <a:pt x="14238" y="13942"/>
                  </a:lnTo>
                  <a:lnTo>
                    <a:pt x="14238" y="10850"/>
                  </a:lnTo>
                  <a:lnTo>
                    <a:pt x="13899" y="10655"/>
                  </a:lnTo>
                  <a:cubicBezTo>
                    <a:pt x="12858" y="10053"/>
                    <a:pt x="12209" y="8932"/>
                    <a:pt x="12209" y="7728"/>
                  </a:cubicBezTo>
                  <a:lnTo>
                    <a:pt x="12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8"/>
            <p:cNvSpPr/>
            <p:nvPr/>
          </p:nvSpPr>
          <p:spPr>
            <a:xfrm>
              <a:off x="5288567" y="3269859"/>
              <a:ext cx="232195" cy="526064"/>
            </a:xfrm>
            <a:custGeom>
              <a:avLst/>
              <a:gdLst/>
              <a:ahLst/>
              <a:cxnLst/>
              <a:rect l="l" t="t" r="r" b="b"/>
              <a:pathLst>
                <a:path w="10184" h="23073" extrusionOk="0">
                  <a:moveTo>
                    <a:pt x="2027" y="1"/>
                  </a:moveTo>
                  <a:lnTo>
                    <a:pt x="2027" y="7729"/>
                  </a:lnTo>
                  <a:cubicBezTo>
                    <a:pt x="2027" y="8933"/>
                    <a:pt x="1378" y="10054"/>
                    <a:pt x="336" y="10655"/>
                  </a:cubicBezTo>
                  <a:lnTo>
                    <a:pt x="1" y="10850"/>
                  </a:lnTo>
                  <a:lnTo>
                    <a:pt x="1" y="13946"/>
                  </a:lnTo>
                  <a:lnTo>
                    <a:pt x="1353" y="16819"/>
                  </a:lnTo>
                  <a:lnTo>
                    <a:pt x="1" y="19695"/>
                  </a:lnTo>
                  <a:lnTo>
                    <a:pt x="1" y="23073"/>
                  </a:lnTo>
                  <a:lnTo>
                    <a:pt x="10184" y="23073"/>
                  </a:lnTo>
                  <a:lnTo>
                    <a:pt x="10184" y="8817"/>
                  </a:lnTo>
                  <a:cubicBezTo>
                    <a:pt x="8936" y="8201"/>
                    <a:pt x="8154" y="6943"/>
                    <a:pt x="8154" y="5544"/>
                  </a:cubicBezTo>
                  <a:lnTo>
                    <a:pt x="8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8"/>
            <p:cNvSpPr/>
            <p:nvPr/>
          </p:nvSpPr>
          <p:spPr>
            <a:xfrm>
              <a:off x="5489914" y="3587828"/>
              <a:ext cx="263021" cy="131100"/>
            </a:xfrm>
            <a:custGeom>
              <a:avLst/>
              <a:gdLst/>
              <a:ahLst/>
              <a:cxnLst/>
              <a:rect l="l" t="t" r="r" b="b"/>
              <a:pathLst>
                <a:path w="11536" h="5750" extrusionOk="0">
                  <a:moveTo>
                    <a:pt x="1353" y="0"/>
                  </a:moveTo>
                  <a:lnTo>
                    <a:pt x="1" y="2873"/>
                  </a:lnTo>
                  <a:lnTo>
                    <a:pt x="1353" y="5749"/>
                  </a:lnTo>
                  <a:lnTo>
                    <a:pt x="11535" y="5749"/>
                  </a:lnTo>
                  <a:lnTo>
                    <a:pt x="11535" y="5746"/>
                  </a:lnTo>
                  <a:lnTo>
                    <a:pt x="1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8"/>
            <p:cNvSpPr/>
            <p:nvPr/>
          </p:nvSpPr>
          <p:spPr>
            <a:xfrm>
              <a:off x="5288567" y="3587828"/>
              <a:ext cx="232195" cy="131009"/>
            </a:xfrm>
            <a:custGeom>
              <a:avLst/>
              <a:gdLst/>
              <a:ahLst/>
              <a:cxnLst/>
              <a:rect l="l" t="t" r="r" b="b"/>
              <a:pathLst>
                <a:path w="10184" h="5746" extrusionOk="0">
                  <a:moveTo>
                    <a:pt x="1" y="0"/>
                  </a:moveTo>
                  <a:lnTo>
                    <a:pt x="1" y="5746"/>
                  </a:lnTo>
                  <a:lnTo>
                    <a:pt x="10184" y="5746"/>
                  </a:lnTo>
                  <a:lnTo>
                    <a:pt x="10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907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0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1779" name="Google Shape;1779;p60"/>
          <p:cNvSpPr txBox="1">
            <a:spLocks noGrp="1"/>
          </p:cNvSpPr>
          <p:nvPr>
            <p:ph type="subTitle" idx="1"/>
          </p:nvPr>
        </p:nvSpPr>
        <p:spPr>
          <a:xfrm>
            <a:off x="976812" y="1314837"/>
            <a:ext cx="1966674" cy="71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Penyesuaian nama kolom dan value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80" name="Google Shape;1780;p60"/>
          <p:cNvSpPr txBox="1">
            <a:spLocks noGrp="1"/>
          </p:cNvSpPr>
          <p:nvPr>
            <p:ph type="subTitle" idx="2"/>
          </p:nvPr>
        </p:nvSpPr>
        <p:spPr>
          <a:xfrm>
            <a:off x="3678925" y="1311852"/>
            <a:ext cx="1728991" cy="714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Missing Value dan Data Duplikat</a:t>
            </a:r>
            <a:endParaRPr dirty="0"/>
          </a:p>
        </p:txBody>
      </p:sp>
      <p:sp>
        <p:nvSpPr>
          <p:cNvPr id="1781" name="Google Shape;1781;p60"/>
          <p:cNvSpPr txBox="1">
            <a:spLocks noGrp="1"/>
          </p:cNvSpPr>
          <p:nvPr>
            <p:ph type="subTitle" idx="3"/>
          </p:nvPr>
        </p:nvSpPr>
        <p:spPr>
          <a:xfrm>
            <a:off x="6237249" y="1306652"/>
            <a:ext cx="1788006" cy="714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Drop Column (Feature Selection)</a:t>
            </a:r>
            <a:endParaRPr dirty="0"/>
          </a:p>
        </p:txBody>
      </p:sp>
      <p:sp>
        <p:nvSpPr>
          <p:cNvPr id="1786" name="Google Shape;1786;p60"/>
          <p:cNvSpPr txBox="1">
            <a:spLocks noGrp="1"/>
          </p:cNvSpPr>
          <p:nvPr>
            <p:ph type="subTitle" idx="8"/>
          </p:nvPr>
        </p:nvSpPr>
        <p:spPr>
          <a:xfrm>
            <a:off x="1124801" y="3739106"/>
            <a:ext cx="1671300" cy="557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&amp; Drop Outliers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87" name="Google Shape;1787;p60"/>
          <p:cNvSpPr txBox="1">
            <a:spLocks noGrp="1"/>
          </p:cNvSpPr>
          <p:nvPr>
            <p:ph type="subTitle" idx="9"/>
          </p:nvPr>
        </p:nvSpPr>
        <p:spPr>
          <a:xfrm>
            <a:off x="3731359" y="3744314"/>
            <a:ext cx="1671300" cy="552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Check Data Distribution</a:t>
            </a:r>
            <a:endParaRPr dirty="0"/>
          </a:p>
        </p:txBody>
      </p:sp>
      <p:sp>
        <p:nvSpPr>
          <p:cNvPr id="1789" name="Google Shape;1789;p60"/>
          <p:cNvSpPr txBox="1">
            <a:spLocks noGrp="1"/>
          </p:cNvSpPr>
          <p:nvPr>
            <p:ph type="subTitle" idx="14"/>
          </p:nvPr>
        </p:nvSpPr>
        <p:spPr>
          <a:xfrm>
            <a:off x="6353955" y="3744314"/>
            <a:ext cx="1671300" cy="552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Checking Data Correlation</a:t>
            </a:r>
            <a:endParaRPr dirty="0"/>
          </a:p>
        </p:txBody>
      </p:sp>
      <p:grpSp>
        <p:nvGrpSpPr>
          <p:cNvPr id="1791" name="Google Shape;1791;p60"/>
          <p:cNvGrpSpPr/>
          <p:nvPr/>
        </p:nvGrpSpPr>
        <p:grpSpPr>
          <a:xfrm>
            <a:off x="1960149" y="2341352"/>
            <a:ext cx="5229750" cy="1164000"/>
            <a:chOff x="1960149" y="2341352"/>
            <a:chExt cx="5229750" cy="1164000"/>
          </a:xfrm>
        </p:grpSpPr>
        <p:cxnSp>
          <p:nvCxnSpPr>
            <p:cNvPr id="1792" name="Google Shape;1792;p60"/>
            <p:cNvCxnSpPr/>
            <p:nvPr/>
          </p:nvCxnSpPr>
          <p:spPr>
            <a:xfrm flipH="1">
              <a:off x="4584074" y="2341352"/>
              <a:ext cx="600" cy="11640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793" name="Google Shape;1793;p60"/>
            <p:cNvCxnSpPr/>
            <p:nvPr/>
          </p:nvCxnSpPr>
          <p:spPr>
            <a:xfrm>
              <a:off x="1987125" y="2923275"/>
              <a:ext cx="51876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0"/>
            <p:cNvCxnSpPr/>
            <p:nvPr/>
          </p:nvCxnSpPr>
          <p:spPr>
            <a:xfrm flipH="1">
              <a:off x="1960149" y="2341352"/>
              <a:ext cx="600" cy="11640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795" name="Google Shape;1795;p60"/>
            <p:cNvCxnSpPr/>
            <p:nvPr/>
          </p:nvCxnSpPr>
          <p:spPr>
            <a:xfrm flipH="1">
              <a:off x="7189299" y="2341352"/>
              <a:ext cx="600" cy="11640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9965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0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Correlation</a:t>
            </a:r>
            <a:endParaRPr dirty="0"/>
          </a:p>
        </p:txBody>
      </p:sp>
      <p:pic>
        <p:nvPicPr>
          <p:cNvPr id="15" name="Picture 14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1AB83B42-788B-F826-884A-A6759BD2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64" y="1022361"/>
            <a:ext cx="3807171" cy="38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75"/>
          <p:cNvPicPr preferRelativeResize="0"/>
          <p:nvPr/>
        </p:nvPicPr>
        <p:blipFill rotWithShape="1">
          <a:blip r:embed="rId3">
            <a:alphaModFix/>
          </a:blip>
          <a:srcRect l="29633" r="11005"/>
          <a:stretch/>
        </p:blipFill>
        <p:spPr>
          <a:xfrm flipH="1">
            <a:off x="4564051" y="0"/>
            <a:ext cx="4579949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p7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2319" name="Google Shape;2319;p7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75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75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323" name="Google Shape;2323;p7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24" name="Google Shape;2324;p75"/>
          <p:cNvSpPr/>
          <p:nvPr/>
        </p:nvSpPr>
        <p:spPr>
          <a:xfrm>
            <a:off x="4557401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5" name="Google Shape;2325;p75"/>
          <p:cNvGrpSpPr/>
          <p:nvPr/>
        </p:nvGrpSpPr>
        <p:grpSpPr>
          <a:xfrm>
            <a:off x="1495137" y="2786257"/>
            <a:ext cx="1802478" cy="1800526"/>
            <a:chOff x="4586510" y="989836"/>
            <a:chExt cx="526133" cy="525563"/>
          </a:xfrm>
        </p:grpSpPr>
        <p:sp>
          <p:nvSpPr>
            <p:cNvPr id="2326" name="Google Shape;2326;p75"/>
            <p:cNvSpPr/>
            <p:nvPr/>
          </p:nvSpPr>
          <p:spPr>
            <a:xfrm>
              <a:off x="4617723" y="989836"/>
              <a:ext cx="30848" cy="92386"/>
            </a:xfrm>
            <a:custGeom>
              <a:avLst/>
              <a:gdLst/>
              <a:ahLst/>
              <a:cxnLst/>
              <a:rect l="l" t="t" r="r" b="b"/>
              <a:pathLst>
                <a:path w="1353" h="4052" extrusionOk="0">
                  <a:moveTo>
                    <a:pt x="1" y="0"/>
                  </a:moveTo>
                  <a:lnTo>
                    <a:pt x="1" y="4052"/>
                  </a:lnTo>
                  <a:lnTo>
                    <a:pt x="1353" y="4052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5"/>
            <p:cNvSpPr/>
            <p:nvPr/>
          </p:nvSpPr>
          <p:spPr>
            <a:xfrm>
              <a:off x="4694810" y="989836"/>
              <a:ext cx="30848" cy="92386"/>
            </a:xfrm>
            <a:custGeom>
              <a:avLst/>
              <a:gdLst/>
              <a:ahLst/>
              <a:cxnLst/>
              <a:rect l="l" t="t" r="r" b="b"/>
              <a:pathLst>
                <a:path w="1353" h="4052" extrusionOk="0">
                  <a:moveTo>
                    <a:pt x="1" y="0"/>
                  </a:moveTo>
                  <a:lnTo>
                    <a:pt x="1" y="4052"/>
                  </a:lnTo>
                  <a:lnTo>
                    <a:pt x="1352" y="4052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5"/>
            <p:cNvSpPr/>
            <p:nvPr/>
          </p:nvSpPr>
          <p:spPr>
            <a:xfrm>
              <a:off x="4586510" y="1203335"/>
              <a:ext cx="141770" cy="235136"/>
            </a:xfrm>
            <a:custGeom>
              <a:avLst/>
              <a:gdLst/>
              <a:ahLst/>
              <a:cxnLst/>
              <a:rect l="l" t="t" r="r" b="b"/>
              <a:pathLst>
                <a:path w="6218" h="10313" extrusionOk="0">
                  <a:moveTo>
                    <a:pt x="3060" y="1"/>
                  </a:moveTo>
                  <a:lnTo>
                    <a:pt x="3060" y="2744"/>
                  </a:lnTo>
                  <a:lnTo>
                    <a:pt x="245" y="7624"/>
                  </a:lnTo>
                  <a:cubicBezTo>
                    <a:pt x="79" y="7909"/>
                    <a:pt x="0" y="8222"/>
                    <a:pt x="4" y="8547"/>
                  </a:cubicBezTo>
                  <a:cubicBezTo>
                    <a:pt x="22" y="9520"/>
                    <a:pt x="826" y="10313"/>
                    <a:pt x="1799" y="10313"/>
                  </a:cubicBezTo>
                  <a:lnTo>
                    <a:pt x="6218" y="10313"/>
                  </a:lnTo>
                  <a:lnTo>
                    <a:pt x="6218" y="8958"/>
                  </a:lnTo>
                  <a:lnTo>
                    <a:pt x="1799" y="8958"/>
                  </a:lnTo>
                  <a:cubicBezTo>
                    <a:pt x="1561" y="8958"/>
                    <a:pt x="1363" y="8763"/>
                    <a:pt x="1355" y="8525"/>
                  </a:cubicBezTo>
                  <a:cubicBezTo>
                    <a:pt x="1355" y="8449"/>
                    <a:pt x="1373" y="8366"/>
                    <a:pt x="1417" y="8298"/>
                  </a:cubicBezTo>
                  <a:lnTo>
                    <a:pt x="4412" y="3108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5"/>
            <p:cNvSpPr/>
            <p:nvPr/>
          </p:nvSpPr>
          <p:spPr>
            <a:xfrm>
              <a:off x="4586920" y="1061816"/>
              <a:ext cx="169381" cy="167352"/>
            </a:xfrm>
            <a:custGeom>
              <a:avLst/>
              <a:gdLst/>
              <a:ahLst/>
              <a:cxnLst/>
              <a:rect l="l" t="t" r="r" b="b"/>
              <a:pathLst>
                <a:path w="7429" h="7340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063"/>
                    <a:pt x="216" y="4881"/>
                    <a:pt x="631" y="5598"/>
                  </a:cubicBezTo>
                  <a:lnTo>
                    <a:pt x="1637" y="7339"/>
                  </a:lnTo>
                  <a:lnTo>
                    <a:pt x="5796" y="7339"/>
                  </a:lnTo>
                  <a:lnTo>
                    <a:pt x="6798" y="5598"/>
                  </a:lnTo>
                  <a:cubicBezTo>
                    <a:pt x="7209" y="4881"/>
                    <a:pt x="7429" y="4067"/>
                    <a:pt x="7429" y="3237"/>
                  </a:cubicBezTo>
                  <a:lnTo>
                    <a:pt x="74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5"/>
            <p:cNvSpPr/>
            <p:nvPr/>
          </p:nvSpPr>
          <p:spPr>
            <a:xfrm>
              <a:off x="4710177" y="1376820"/>
              <a:ext cx="92408" cy="138578"/>
            </a:xfrm>
            <a:custGeom>
              <a:avLst/>
              <a:gdLst/>
              <a:ahLst/>
              <a:cxnLst/>
              <a:rect l="l" t="t" r="r" b="b"/>
              <a:pathLst>
                <a:path w="4053" h="6078" extrusionOk="0">
                  <a:moveTo>
                    <a:pt x="4052" y="1"/>
                  </a:moveTo>
                  <a:lnTo>
                    <a:pt x="1" y="2704"/>
                  </a:lnTo>
                  <a:lnTo>
                    <a:pt x="1" y="6078"/>
                  </a:lnTo>
                  <a:lnTo>
                    <a:pt x="4052" y="6078"/>
                  </a:lnTo>
                  <a:lnTo>
                    <a:pt x="40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5"/>
            <p:cNvSpPr/>
            <p:nvPr/>
          </p:nvSpPr>
          <p:spPr>
            <a:xfrm>
              <a:off x="5020097" y="1376820"/>
              <a:ext cx="92386" cy="138578"/>
            </a:xfrm>
            <a:custGeom>
              <a:avLst/>
              <a:gdLst/>
              <a:ahLst/>
              <a:cxnLst/>
              <a:rect l="l" t="t" r="r" b="b"/>
              <a:pathLst>
                <a:path w="4052" h="6078" extrusionOk="0">
                  <a:moveTo>
                    <a:pt x="0" y="1"/>
                  </a:moveTo>
                  <a:lnTo>
                    <a:pt x="0" y="6078"/>
                  </a:lnTo>
                  <a:lnTo>
                    <a:pt x="4052" y="6078"/>
                  </a:lnTo>
                  <a:lnTo>
                    <a:pt x="4052" y="2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5"/>
            <p:cNvSpPr/>
            <p:nvPr/>
          </p:nvSpPr>
          <p:spPr>
            <a:xfrm>
              <a:off x="4849804" y="1315192"/>
              <a:ext cx="262838" cy="123211"/>
            </a:xfrm>
            <a:custGeom>
              <a:avLst/>
              <a:gdLst/>
              <a:ahLst/>
              <a:cxnLst/>
              <a:rect l="l" t="t" r="r" b="b"/>
              <a:pathLst>
                <a:path w="11528" h="5404" extrusionOk="0">
                  <a:moveTo>
                    <a:pt x="1" y="0"/>
                  </a:moveTo>
                  <a:lnTo>
                    <a:pt x="2704" y="5403"/>
                  </a:lnTo>
                  <a:lnTo>
                    <a:pt x="11528" y="5403"/>
                  </a:lnTo>
                  <a:lnTo>
                    <a:pt x="11528" y="2704"/>
                  </a:lnTo>
                  <a:lnTo>
                    <a:pt x="11524" y="27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5"/>
            <p:cNvSpPr/>
            <p:nvPr/>
          </p:nvSpPr>
          <p:spPr>
            <a:xfrm>
              <a:off x="4710177" y="1315260"/>
              <a:ext cx="201301" cy="123211"/>
            </a:xfrm>
            <a:custGeom>
              <a:avLst/>
              <a:gdLst/>
              <a:ahLst/>
              <a:cxnLst/>
              <a:rect l="l" t="t" r="r" b="b"/>
              <a:pathLst>
                <a:path w="8829" h="5404" extrusionOk="0">
                  <a:moveTo>
                    <a:pt x="8828" y="1"/>
                  </a:moveTo>
                  <a:lnTo>
                    <a:pt x="1" y="2701"/>
                  </a:lnTo>
                  <a:lnTo>
                    <a:pt x="1" y="5404"/>
                  </a:lnTo>
                  <a:lnTo>
                    <a:pt x="8828" y="5404"/>
                  </a:lnTo>
                  <a:lnTo>
                    <a:pt x="8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5"/>
            <p:cNvSpPr/>
            <p:nvPr/>
          </p:nvSpPr>
          <p:spPr>
            <a:xfrm>
              <a:off x="4999965" y="1253541"/>
              <a:ext cx="112518" cy="123302"/>
            </a:xfrm>
            <a:custGeom>
              <a:avLst/>
              <a:gdLst/>
              <a:ahLst/>
              <a:cxnLst/>
              <a:rect l="l" t="t" r="r" b="b"/>
              <a:pathLst>
                <a:path w="4935" h="5408" extrusionOk="0">
                  <a:moveTo>
                    <a:pt x="0" y="1"/>
                  </a:moveTo>
                  <a:lnTo>
                    <a:pt x="0" y="5408"/>
                  </a:lnTo>
                  <a:lnTo>
                    <a:pt x="4935" y="5408"/>
                  </a:lnTo>
                  <a:lnTo>
                    <a:pt x="4935" y="2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5"/>
            <p:cNvSpPr/>
            <p:nvPr/>
          </p:nvSpPr>
          <p:spPr>
            <a:xfrm>
              <a:off x="4849804" y="1253632"/>
              <a:ext cx="185843" cy="123211"/>
            </a:xfrm>
            <a:custGeom>
              <a:avLst/>
              <a:gdLst/>
              <a:ahLst/>
              <a:cxnLst/>
              <a:rect l="l" t="t" r="r" b="b"/>
              <a:pathLst>
                <a:path w="8151" h="5404" extrusionOk="0">
                  <a:moveTo>
                    <a:pt x="1" y="0"/>
                  </a:moveTo>
                  <a:lnTo>
                    <a:pt x="2704" y="5404"/>
                  </a:lnTo>
                  <a:lnTo>
                    <a:pt x="6593" y="5404"/>
                  </a:lnTo>
                  <a:lnTo>
                    <a:pt x="8150" y="2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5"/>
            <p:cNvSpPr/>
            <p:nvPr/>
          </p:nvSpPr>
          <p:spPr>
            <a:xfrm>
              <a:off x="4710177" y="1253632"/>
              <a:ext cx="112541" cy="123302"/>
            </a:xfrm>
            <a:custGeom>
              <a:avLst/>
              <a:gdLst/>
              <a:ahLst/>
              <a:cxnLst/>
              <a:rect l="l" t="t" r="r" b="b"/>
              <a:pathLst>
                <a:path w="4936" h="5408" extrusionOk="0">
                  <a:moveTo>
                    <a:pt x="4935" y="0"/>
                  </a:moveTo>
                  <a:lnTo>
                    <a:pt x="1" y="2704"/>
                  </a:lnTo>
                  <a:lnTo>
                    <a:pt x="1" y="5407"/>
                  </a:lnTo>
                  <a:lnTo>
                    <a:pt x="4935" y="5407"/>
                  </a:lnTo>
                  <a:lnTo>
                    <a:pt x="49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5"/>
            <p:cNvSpPr/>
            <p:nvPr/>
          </p:nvSpPr>
          <p:spPr>
            <a:xfrm>
              <a:off x="4787104" y="1253632"/>
              <a:ext cx="124283" cy="123302"/>
            </a:xfrm>
            <a:custGeom>
              <a:avLst/>
              <a:gdLst/>
              <a:ahLst/>
              <a:cxnLst/>
              <a:rect l="l" t="t" r="r" b="b"/>
              <a:pathLst>
                <a:path w="5451" h="5408" extrusionOk="0">
                  <a:moveTo>
                    <a:pt x="5451" y="0"/>
                  </a:moveTo>
                  <a:lnTo>
                    <a:pt x="1" y="2704"/>
                  </a:lnTo>
                  <a:lnTo>
                    <a:pt x="1561" y="5407"/>
                  </a:lnTo>
                  <a:lnTo>
                    <a:pt x="5451" y="5407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5"/>
            <p:cNvSpPr/>
            <p:nvPr/>
          </p:nvSpPr>
          <p:spPr>
            <a:xfrm>
              <a:off x="4849736" y="1165442"/>
              <a:ext cx="262838" cy="149842"/>
            </a:xfrm>
            <a:custGeom>
              <a:avLst/>
              <a:gdLst/>
              <a:ahLst/>
              <a:cxnLst/>
              <a:rect l="l" t="t" r="r" b="b"/>
              <a:pathLst>
                <a:path w="11528" h="6572" extrusionOk="0">
                  <a:moveTo>
                    <a:pt x="2704" y="1"/>
                  </a:moveTo>
                  <a:lnTo>
                    <a:pt x="0" y="3285"/>
                  </a:lnTo>
                  <a:lnTo>
                    <a:pt x="2704" y="6568"/>
                  </a:lnTo>
                  <a:lnTo>
                    <a:pt x="11525" y="6568"/>
                  </a:lnTo>
                  <a:lnTo>
                    <a:pt x="8514" y="1353"/>
                  </a:lnTo>
                  <a:cubicBezTo>
                    <a:pt x="8031" y="516"/>
                    <a:pt x="7137" y="1"/>
                    <a:pt x="6175" y="1"/>
                  </a:cubicBezTo>
                  <a:close/>
                  <a:moveTo>
                    <a:pt x="11525" y="6568"/>
                  </a:moveTo>
                  <a:lnTo>
                    <a:pt x="11527" y="6572"/>
                  </a:lnTo>
                  <a:lnTo>
                    <a:pt x="11527" y="65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5"/>
            <p:cNvSpPr/>
            <p:nvPr/>
          </p:nvSpPr>
          <p:spPr>
            <a:xfrm>
              <a:off x="4710177" y="1165442"/>
              <a:ext cx="201210" cy="149842"/>
            </a:xfrm>
            <a:custGeom>
              <a:avLst/>
              <a:gdLst/>
              <a:ahLst/>
              <a:cxnLst/>
              <a:rect l="l" t="t" r="r" b="b"/>
              <a:pathLst>
                <a:path w="8825" h="6572" extrusionOk="0">
                  <a:moveTo>
                    <a:pt x="5350" y="1"/>
                  </a:moveTo>
                  <a:cubicBezTo>
                    <a:pt x="4384" y="1"/>
                    <a:pt x="3490" y="516"/>
                    <a:pt x="3011" y="1353"/>
                  </a:cubicBezTo>
                  <a:lnTo>
                    <a:pt x="1" y="6572"/>
                  </a:lnTo>
                  <a:lnTo>
                    <a:pt x="8825" y="6572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06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7" name="Google Shape;1277;p51"/>
          <p:cNvCxnSpPr>
            <a:stCxn id="1278" idx="3"/>
            <a:endCxn id="1279" idx="1"/>
          </p:cNvCxnSpPr>
          <p:nvPr/>
        </p:nvCxnSpPr>
        <p:spPr>
          <a:xfrm>
            <a:off x="2446448" y="1086815"/>
            <a:ext cx="4042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" name="Google Shape;1280;p51"/>
          <p:cNvSpPr txBox="1">
            <a:spLocks noGrp="1"/>
          </p:cNvSpPr>
          <p:nvPr>
            <p:ph type="title"/>
          </p:nvPr>
        </p:nvSpPr>
        <p:spPr>
          <a:xfrm>
            <a:off x="881784" y="246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1278" name="Google Shape;1278;p51"/>
          <p:cNvSpPr txBox="1"/>
          <p:nvPr/>
        </p:nvSpPr>
        <p:spPr>
          <a:xfrm>
            <a:off x="936848" y="903965"/>
            <a:ext cx="150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Encoding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81" name="Google Shape;1281;p51"/>
          <p:cNvSpPr txBox="1"/>
          <p:nvPr/>
        </p:nvSpPr>
        <p:spPr>
          <a:xfrm>
            <a:off x="875215" y="1363767"/>
            <a:ext cx="212950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One-Hot Encoding: </a:t>
            </a:r>
            <a:endParaRPr lang="en-ID" sz="11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Gear_Type</a:t>
            </a: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Origin, dan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Options.</a:t>
            </a:r>
          </a:p>
          <a:p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Binary Encoding: </a:t>
            </a:r>
            <a:endParaRPr lang="en-ID" sz="11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Type,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Region, dan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Make.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bg1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1282" name="Google Shape;1282;p51"/>
          <p:cNvSpPr txBox="1"/>
          <p:nvPr/>
        </p:nvSpPr>
        <p:spPr>
          <a:xfrm>
            <a:off x="3324385" y="903965"/>
            <a:ext cx="2371493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Train and Splitting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79" name="Google Shape;1279;p51"/>
          <p:cNvSpPr txBox="1"/>
          <p:nvPr/>
        </p:nvSpPr>
        <p:spPr>
          <a:xfrm>
            <a:off x="6489300" y="903965"/>
            <a:ext cx="1626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Modeling</a:t>
            </a:r>
            <a:endParaRPr b="1"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85" name="Google Shape;1285;p51"/>
          <p:cNvGrpSpPr/>
          <p:nvPr/>
        </p:nvGrpSpPr>
        <p:grpSpPr>
          <a:xfrm>
            <a:off x="4108131" y="2929929"/>
            <a:ext cx="927735" cy="1123702"/>
            <a:chOff x="5393564" y="872537"/>
            <a:chExt cx="2437559" cy="2952450"/>
          </a:xfrm>
        </p:grpSpPr>
        <p:sp>
          <p:nvSpPr>
            <p:cNvPr id="1286" name="Google Shape;1286;p51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51"/>
          <p:cNvGrpSpPr/>
          <p:nvPr/>
        </p:nvGrpSpPr>
        <p:grpSpPr>
          <a:xfrm>
            <a:off x="6884804" y="2929929"/>
            <a:ext cx="927735" cy="1123702"/>
            <a:chOff x="5393564" y="872537"/>
            <a:chExt cx="2437559" cy="2952450"/>
          </a:xfrm>
        </p:grpSpPr>
        <p:sp>
          <p:nvSpPr>
            <p:cNvPr id="1306" name="Google Shape;1306;p51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1"/>
          <p:cNvGrpSpPr/>
          <p:nvPr/>
        </p:nvGrpSpPr>
        <p:grpSpPr>
          <a:xfrm>
            <a:off x="1281804" y="2874281"/>
            <a:ext cx="927735" cy="1123702"/>
            <a:chOff x="5393564" y="872537"/>
            <a:chExt cx="2437559" cy="2952450"/>
          </a:xfrm>
        </p:grpSpPr>
        <p:sp>
          <p:nvSpPr>
            <p:cNvPr id="1326" name="Google Shape;1326;p51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1;p51">
            <a:extLst>
              <a:ext uri="{FF2B5EF4-FFF2-40B4-BE49-F238E27FC236}">
                <a16:creationId xmlns:a16="http://schemas.microsoft.com/office/drawing/2014/main" id="{F7E85D97-B24A-9224-66F4-9773C3A0100E}"/>
              </a:ext>
            </a:extLst>
          </p:cNvPr>
          <p:cNvSpPr txBox="1"/>
          <p:nvPr/>
        </p:nvSpPr>
        <p:spPr>
          <a:xfrm>
            <a:off x="6489248" y="1309717"/>
            <a:ext cx="236974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Linear Regression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KNN Regressor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Decision Tree Regressor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RandomForest</a:t>
            </a:r>
            <a:r>
              <a:rPr lang="en-US" sz="110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Regressor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XGBoost</a:t>
            </a:r>
            <a:r>
              <a:rPr lang="en-US" sz="110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Regressor</a:t>
            </a:r>
            <a:endParaRPr lang="en-ID" sz="110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285750" lvl="0" indent="-285750" rtl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" name="Google Shape;1281;p51">
            <a:extLst>
              <a:ext uri="{FF2B5EF4-FFF2-40B4-BE49-F238E27FC236}">
                <a16:creationId xmlns:a16="http://schemas.microsoft.com/office/drawing/2014/main" id="{EE69692A-D8D8-10E0-03D0-10535C9173A0}"/>
              </a:ext>
            </a:extLst>
          </p:cNvPr>
          <p:cNvSpPr txBox="1"/>
          <p:nvPr/>
        </p:nvSpPr>
        <p:spPr>
          <a:xfrm>
            <a:off x="3324385" y="1299007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Splitting data into training and test with </a:t>
            </a:r>
            <a:r>
              <a:rPr lang="en-US" sz="11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propotion</a:t>
            </a:r>
            <a:r>
              <a:rPr lang="en-US" sz="11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70:30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036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6"/>
          <p:cNvSpPr txBox="1">
            <a:spLocks noGrp="1"/>
          </p:cNvSpPr>
          <p:nvPr>
            <p:ph type="title"/>
          </p:nvPr>
        </p:nvSpPr>
        <p:spPr>
          <a:xfrm>
            <a:off x="526152" y="524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4D000"/>
                </a:solidFill>
              </a:rPr>
              <a:t>T</a:t>
            </a:r>
            <a:r>
              <a:rPr lang="en-ID" dirty="0" err="1">
                <a:solidFill>
                  <a:srgbClr val="F4D000"/>
                </a:solidFill>
              </a:rPr>
              <a:t>est</a:t>
            </a:r>
            <a:r>
              <a:rPr lang="en-ID" dirty="0">
                <a:solidFill>
                  <a:srgbClr val="F4D000"/>
                </a:solidFill>
              </a:rPr>
              <a:t>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16CE-8394-8B8A-B2D6-FA49CE0F4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342" y="1134150"/>
            <a:ext cx="7717500" cy="2875200"/>
          </a:xfrm>
        </p:spPr>
        <p:txBody>
          <a:bodyPr/>
          <a:lstStyle/>
          <a:p>
            <a:endParaRPr lang="en-US" dirty="0"/>
          </a:p>
          <a:p>
            <a:endParaRPr lang="en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3C1701-0717-E1DC-5EB3-087DEC102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23036"/>
              </p:ext>
            </p:extLst>
          </p:nvPr>
        </p:nvGraphicFramePr>
        <p:xfrm>
          <a:off x="526152" y="1352430"/>
          <a:ext cx="7791420" cy="2336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3045">
                  <a:extLst>
                    <a:ext uri="{9D8B030D-6E8A-4147-A177-3AD203B41FA5}">
                      <a16:colId xmlns:a16="http://schemas.microsoft.com/office/drawing/2014/main" val="1073599572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096109781"/>
                    </a:ext>
                  </a:extLst>
                </a:gridCol>
                <a:gridCol w="1053782">
                  <a:extLst>
                    <a:ext uri="{9D8B030D-6E8A-4147-A177-3AD203B41FA5}">
                      <a16:colId xmlns:a16="http://schemas.microsoft.com/office/drawing/2014/main" val="1911758024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2453647049"/>
                    </a:ext>
                  </a:extLst>
                </a:gridCol>
                <a:gridCol w="972820">
                  <a:extLst>
                    <a:ext uri="{9D8B030D-6E8A-4147-A177-3AD203B41FA5}">
                      <a16:colId xmlns:a16="http://schemas.microsoft.com/office/drawing/2014/main" val="1536876293"/>
                    </a:ext>
                  </a:extLst>
                </a:gridCol>
                <a:gridCol w="822008">
                  <a:extLst>
                    <a:ext uri="{9D8B030D-6E8A-4147-A177-3AD203B41FA5}">
                      <a16:colId xmlns:a16="http://schemas.microsoft.com/office/drawing/2014/main" val="4284233160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23278839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2862229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ID" sz="12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Model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Mean_RMSE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 err="1">
                          <a:effectLst/>
                          <a:latin typeface="Ubuntu" panose="020B0504030602030204" pitchFamily="34" charset="0"/>
                        </a:rPr>
                        <a:t>Std_RMSE</a:t>
                      </a:r>
                      <a:endParaRPr lang="en-ID" sz="12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Mean_MAE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 err="1">
                          <a:effectLst/>
                          <a:latin typeface="Ubuntu" panose="020B0504030602030204" pitchFamily="34" charset="0"/>
                        </a:rPr>
                        <a:t>Std_MAE</a:t>
                      </a:r>
                      <a:endParaRPr lang="en-ID" sz="12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 err="1">
                          <a:effectLst/>
                          <a:latin typeface="Ubuntu" panose="020B0504030602030204" pitchFamily="34" charset="0"/>
                        </a:rPr>
                        <a:t>Mean_MAPE</a:t>
                      </a:r>
                      <a:endParaRPr lang="en-ID" sz="12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 err="1">
                          <a:effectLst/>
                          <a:latin typeface="Ubuntu" panose="020B0504030602030204" pitchFamily="34" charset="0"/>
                        </a:rPr>
                        <a:t>Std_MAPE</a:t>
                      </a:r>
                      <a:endParaRPr lang="en-ID" sz="12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2723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sz="1200" b="0">
                          <a:effectLst/>
                          <a:latin typeface="Ubuntu" panose="020B0504030602030204" pitchFamily="34" charset="0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Linear Regression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-25035.4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2362.5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-17238.3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1506.7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-0.3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9617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sz="1200" b="0">
                          <a:effectLst/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KNN Regressor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-23145.3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2777.3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-16096.9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1745.0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-0.3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02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sz="1200" b="0">
                          <a:effectLst/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 err="1">
                          <a:effectLst/>
                          <a:latin typeface="Ubuntu" panose="020B0504030602030204" pitchFamily="34" charset="0"/>
                        </a:rPr>
                        <a:t>DecisionTree</a:t>
                      </a:r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 Regressor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-25785.8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1820.7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-16229.3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1332.4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-0.3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55147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sz="1200" b="0">
                          <a:effectLst/>
                          <a:latin typeface="Ubuntu" panose="020B0504030602030204" pitchFamily="34" charset="0"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RandomForest Regressor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-18308.1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2631.7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-11652.1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1183.7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-0.2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227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sz="1200" b="0">
                          <a:effectLst/>
                          <a:latin typeface="Ubuntu" panose="020B0504030602030204" pitchFamily="34" charset="0"/>
                        </a:rPr>
                        <a:t>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XGBoost Regressor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-16904.7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2444.7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-10879.5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1140.7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  <a:latin typeface="Ubuntu" panose="020B0504030602030204" pitchFamily="34" charset="0"/>
                        </a:rPr>
                        <a:t>-0.2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effectLst/>
                          <a:latin typeface="Ubuntu" panose="020B0504030602030204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1649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08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6"/>
          <p:cNvSpPr txBox="1">
            <a:spLocks noGrp="1"/>
          </p:cNvSpPr>
          <p:nvPr>
            <p:ph type="title"/>
          </p:nvPr>
        </p:nvSpPr>
        <p:spPr>
          <a:xfrm>
            <a:off x="994503" y="70633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b="0" dirty="0">
                <a:solidFill>
                  <a:srgbClr val="F4D000"/>
                </a:solidFill>
                <a:effectLst/>
                <a:latin typeface="Krona One" panose="020B0604020202020204" charset="0"/>
              </a:rPr>
              <a:t>Hyperparameter Tuning</a:t>
            </a:r>
            <a:b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D" dirty="0">
              <a:solidFill>
                <a:srgbClr val="F4D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16CE-8394-8B8A-B2D6-FA49CE0F4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3C1701-0717-E1DC-5EB3-087DEC102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43523"/>
              </p:ext>
            </p:extLst>
          </p:nvPr>
        </p:nvGraphicFramePr>
        <p:xfrm>
          <a:off x="994503" y="2910134"/>
          <a:ext cx="4200842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85482">
                  <a:extLst>
                    <a:ext uri="{9D8B030D-6E8A-4147-A177-3AD203B41FA5}">
                      <a16:colId xmlns:a16="http://schemas.microsoft.com/office/drawing/2014/main" val="1073599572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2096109781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1911758024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245364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ID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RMSE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>
                          <a:effectLst/>
                        </a:rPr>
                        <a:t>MAE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MAPE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2723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b="0">
                          <a:effectLst/>
                        </a:rPr>
                        <a:t>XGB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17523.864046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11476.471234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0.193763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9617152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75B4DAA-C739-5955-30FD-2B7FF5F8D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58380"/>
              </p:ext>
            </p:extLst>
          </p:nvPr>
        </p:nvGraphicFramePr>
        <p:xfrm>
          <a:off x="994503" y="1581285"/>
          <a:ext cx="4200842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85482">
                  <a:extLst>
                    <a:ext uri="{9D8B030D-6E8A-4147-A177-3AD203B41FA5}">
                      <a16:colId xmlns:a16="http://schemas.microsoft.com/office/drawing/2014/main" val="1073599572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2096109781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1911758024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245364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ID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RMSE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MAE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MAPE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2723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b="0">
                          <a:effectLst/>
                        </a:rPr>
                        <a:t>XGB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16844.38074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11354.249939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0.1968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96171524"/>
                  </a:ext>
                </a:extLst>
              </a:tr>
            </a:tbl>
          </a:graphicData>
        </a:graphic>
      </p:graphicFrame>
      <p:sp>
        <p:nvSpPr>
          <p:cNvPr id="4" name="Google Shape;1419;p40">
            <a:extLst>
              <a:ext uri="{FF2B5EF4-FFF2-40B4-BE49-F238E27FC236}">
                <a16:creationId xmlns:a16="http://schemas.microsoft.com/office/drawing/2014/main" id="{4A1797AC-4D22-CDA3-20A7-C26BD0B9C6E5}"/>
              </a:ext>
            </a:extLst>
          </p:cNvPr>
          <p:cNvSpPr txBox="1"/>
          <p:nvPr/>
        </p:nvSpPr>
        <p:spPr>
          <a:xfrm>
            <a:off x="5882951" y="3054024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AFTER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" name="Google Shape;1419;p40">
            <a:extLst>
              <a:ext uri="{FF2B5EF4-FFF2-40B4-BE49-F238E27FC236}">
                <a16:creationId xmlns:a16="http://schemas.microsoft.com/office/drawing/2014/main" id="{0B1BC2BA-CBC1-6678-F8AB-803469D0AEBB}"/>
              </a:ext>
            </a:extLst>
          </p:cNvPr>
          <p:cNvSpPr txBox="1"/>
          <p:nvPr/>
        </p:nvSpPr>
        <p:spPr>
          <a:xfrm>
            <a:off x="5882951" y="1725175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BEFORE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  <p:extLst>
      <p:ext uri="{BB962C8B-B14F-4D97-AF65-F5344CB8AC3E}">
        <p14:creationId xmlns:p14="http://schemas.microsoft.com/office/powerpoint/2010/main" val="103876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8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Analysis of Model Prediction Results</a:t>
            </a:r>
            <a:endParaRPr dirty="0"/>
          </a:p>
        </p:txBody>
      </p:sp>
      <p:pic>
        <p:nvPicPr>
          <p:cNvPr id="2" name="Picture 1" descr="A picture containing screenshot, line, plot, text&#10;&#10;Description automatically generated">
            <a:extLst>
              <a:ext uri="{FF2B5EF4-FFF2-40B4-BE49-F238E27FC236}">
                <a16:creationId xmlns:a16="http://schemas.microsoft.com/office/drawing/2014/main" id="{64357F99-63EF-8D0C-943A-9AA591E1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7" y="1121907"/>
            <a:ext cx="6482295" cy="37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48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985" name="Google Shape;985;p48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78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697382" y="5891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grpSp>
        <p:nvGrpSpPr>
          <p:cNvPr id="448" name="Google Shape;448;p2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449" name="Google Shape;449;p20"/>
            <p:cNvSpPr/>
            <p:nvPr/>
          </p:nvSpPr>
          <p:spPr>
            <a:xfrm>
              <a:off x="-70921" y="2806725"/>
              <a:ext cx="9262674" cy="2336681"/>
            </a:xfrm>
            <a:custGeom>
              <a:avLst/>
              <a:gdLst/>
              <a:ahLst/>
              <a:cxnLst/>
              <a:rect l="l" t="t" r="r" b="b"/>
              <a:pathLst>
                <a:path w="367093" h="92606" extrusionOk="0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450" name="Google Shape;450;p20"/>
            <p:cNvCxnSpPr/>
            <p:nvPr/>
          </p:nvCxnSpPr>
          <p:spPr>
            <a:xfrm rot="10800000" flipH="1">
              <a:off x="-68175" y="3067525"/>
              <a:ext cx="9277200" cy="1782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8" name="Google Shape;458;p20"/>
          <p:cNvGrpSpPr/>
          <p:nvPr/>
        </p:nvGrpSpPr>
        <p:grpSpPr>
          <a:xfrm>
            <a:off x="969370" y="1801621"/>
            <a:ext cx="2007656" cy="1369890"/>
            <a:chOff x="2599395" y="1571351"/>
            <a:chExt cx="2051700" cy="1065863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2839750" y="1937374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UNDERSTANDING</a:t>
              </a: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287445" y="1571351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2746645" y="1970616"/>
            <a:ext cx="1616855" cy="1592446"/>
            <a:chOff x="4682069" y="1806327"/>
            <a:chExt cx="2112405" cy="1196951"/>
          </a:xfrm>
        </p:grpSpPr>
        <p:sp>
          <p:nvSpPr>
            <p:cNvPr id="463" name="Google Shape;463;p20"/>
            <p:cNvSpPr txBox="1"/>
            <p:nvPr/>
          </p:nvSpPr>
          <p:spPr>
            <a:xfrm>
              <a:off x="4817947" y="2155823"/>
              <a:ext cx="1976527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PREPROCESSING</a:t>
              </a:r>
              <a:endParaRPr sz="9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4682069" y="26783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20"/>
            <p:cNvSpPr txBox="1"/>
            <p:nvPr/>
          </p:nvSpPr>
          <p:spPr>
            <a:xfrm>
              <a:off x="5366854" y="180632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0" y="1353099"/>
            <a:ext cx="1214297" cy="1416679"/>
            <a:chOff x="713221" y="1205287"/>
            <a:chExt cx="1855200" cy="1065855"/>
          </a:xfrm>
        </p:grpSpPr>
        <p:sp>
          <p:nvSpPr>
            <p:cNvPr id="467" name="Google Shape;467;p20"/>
            <p:cNvSpPr txBox="1"/>
            <p:nvPr/>
          </p:nvSpPr>
          <p:spPr>
            <a:xfrm>
              <a:off x="855425" y="157136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BUSINESS PROBLEM</a:t>
              </a:r>
              <a:endParaRPr sz="9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8" name="Google Shape;468;p20"/>
            <p:cNvSpPr txBox="1"/>
            <p:nvPr/>
          </p:nvSpPr>
          <p:spPr>
            <a:xfrm>
              <a:off x="713221" y="19462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1303125" y="12052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05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0" name="Google Shape;470;p20"/>
          <p:cNvGrpSpPr/>
          <p:nvPr/>
        </p:nvGrpSpPr>
        <p:grpSpPr>
          <a:xfrm>
            <a:off x="4300725" y="2439124"/>
            <a:ext cx="1504638" cy="1341092"/>
            <a:chOff x="6568243" y="2303487"/>
            <a:chExt cx="1855200" cy="1065855"/>
          </a:xfrm>
        </p:grpSpPr>
        <p:sp>
          <p:nvSpPr>
            <p:cNvPr id="471" name="Google Shape;471;p20"/>
            <p:cNvSpPr txBox="1"/>
            <p:nvPr/>
          </p:nvSpPr>
          <p:spPr>
            <a:xfrm>
              <a:off x="6710451" y="266951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MODELING</a:t>
              </a:r>
              <a:endParaRPr sz="9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7157975" y="23034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2" name="Google Shape;470;p20">
            <a:extLst>
              <a:ext uri="{FF2B5EF4-FFF2-40B4-BE49-F238E27FC236}">
                <a16:creationId xmlns:a16="http://schemas.microsoft.com/office/drawing/2014/main" id="{EEDD5F78-EB87-DAB5-CCB8-C0DD54A0FBF2}"/>
              </a:ext>
            </a:extLst>
          </p:cNvPr>
          <p:cNvGrpSpPr/>
          <p:nvPr/>
        </p:nvGrpSpPr>
        <p:grpSpPr>
          <a:xfrm>
            <a:off x="5053301" y="2744041"/>
            <a:ext cx="1631990" cy="1239028"/>
            <a:chOff x="6568243" y="2384604"/>
            <a:chExt cx="2451017" cy="984738"/>
          </a:xfrm>
        </p:grpSpPr>
        <p:sp>
          <p:nvSpPr>
            <p:cNvPr id="4" name="Google Shape;472;p20">
              <a:extLst>
                <a:ext uri="{FF2B5EF4-FFF2-40B4-BE49-F238E27FC236}">
                  <a16:creationId xmlns:a16="http://schemas.microsoft.com/office/drawing/2014/main" id="{D237D492-4AB6-E092-741A-88228CD0ADF4}"/>
                </a:ext>
              </a:extLst>
            </p:cNvPr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" name="Google Shape;473;p20">
              <a:extLst>
                <a:ext uri="{FF2B5EF4-FFF2-40B4-BE49-F238E27FC236}">
                  <a16:creationId xmlns:a16="http://schemas.microsoft.com/office/drawing/2014/main" id="{988FA259-5A19-944D-3F08-8298082DD61D}"/>
                </a:ext>
              </a:extLst>
            </p:cNvPr>
            <p:cNvSpPr txBox="1"/>
            <p:nvPr/>
          </p:nvSpPr>
          <p:spPr>
            <a:xfrm>
              <a:off x="8343660" y="2384604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05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7" name="Google Shape;470;p20">
            <a:extLst>
              <a:ext uri="{FF2B5EF4-FFF2-40B4-BE49-F238E27FC236}">
                <a16:creationId xmlns:a16="http://schemas.microsoft.com/office/drawing/2014/main" id="{6B74F2A2-6311-795E-3219-A7167A8D6C26}"/>
              </a:ext>
            </a:extLst>
          </p:cNvPr>
          <p:cNvGrpSpPr/>
          <p:nvPr/>
        </p:nvGrpSpPr>
        <p:grpSpPr>
          <a:xfrm>
            <a:off x="5817438" y="2968398"/>
            <a:ext cx="2597444" cy="1160301"/>
            <a:chOff x="6147482" y="2447174"/>
            <a:chExt cx="3097538" cy="922168"/>
          </a:xfrm>
        </p:grpSpPr>
        <p:sp>
          <p:nvSpPr>
            <p:cNvPr id="18" name="Google Shape;471;p20">
              <a:extLst>
                <a:ext uri="{FF2B5EF4-FFF2-40B4-BE49-F238E27FC236}">
                  <a16:creationId xmlns:a16="http://schemas.microsoft.com/office/drawing/2014/main" id="{F4EA7256-6393-FA65-84A4-797F92E19953}"/>
                </a:ext>
              </a:extLst>
            </p:cNvPr>
            <p:cNvSpPr txBox="1"/>
            <p:nvPr/>
          </p:nvSpPr>
          <p:spPr>
            <a:xfrm>
              <a:off x="6147482" y="2609623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CONCULUSION</a:t>
              </a:r>
              <a:endParaRPr sz="9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9" name="Google Shape;472;p20">
              <a:extLst>
                <a:ext uri="{FF2B5EF4-FFF2-40B4-BE49-F238E27FC236}">
                  <a16:creationId xmlns:a16="http://schemas.microsoft.com/office/drawing/2014/main" id="{B035DB37-3F15-3BB5-4AA3-A1DBCA574C5B}"/>
                </a:ext>
              </a:extLst>
            </p:cNvPr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" name="Google Shape;473;p20">
              <a:extLst>
                <a:ext uri="{FF2B5EF4-FFF2-40B4-BE49-F238E27FC236}">
                  <a16:creationId xmlns:a16="http://schemas.microsoft.com/office/drawing/2014/main" id="{7BAB94CD-E85A-223E-5968-35837ED12C88}"/>
                </a:ext>
              </a:extLst>
            </p:cNvPr>
            <p:cNvSpPr txBox="1"/>
            <p:nvPr/>
          </p:nvSpPr>
          <p:spPr>
            <a:xfrm>
              <a:off x="8569420" y="2447174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06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28" name="Google Shape;451;p20">
            <a:extLst>
              <a:ext uri="{FF2B5EF4-FFF2-40B4-BE49-F238E27FC236}">
                <a16:creationId xmlns:a16="http://schemas.microsoft.com/office/drawing/2014/main" id="{1FF8955A-62A3-24E2-867F-39673CFDC369}"/>
              </a:ext>
            </a:extLst>
          </p:cNvPr>
          <p:cNvGrpSpPr/>
          <p:nvPr/>
        </p:nvGrpSpPr>
        <p:grpSpPr>
          <a:xfrm>
            <a:off x="1806025" y="2818324"/>
            <a:ext cx="362898" cy="541344"/>
            <a:chOff x="1446250" y="2641378"/>
            <a:chExt cx="474300" cy="648697"/>
          </a:xfrm>
        </p:grpSpPr>
        <p:sp>
          <p:nvSpPr>
            <p:cNvPr id="29" name="Google Shape;452;p20">
              <a:extLst>
                <a:ext uri="{FF2B5EF4-FFF2-40B4-BE49-F238E27FC236}">
                  <a16:creationId xmlns:a16="http://schemas.microsoft.com/office/drawing/2014/main" id="{F414949F-2CB2-85DE-13D0-2E352434CD96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453;p20">
              <a:extLst>
                <a:ext uri="{FF2B5EF4-FFF2-40B4-BE49-F238E27FC236}">
                  <a16:creationId xmlns:a16="http://schemas.microsoft.com/office/drawing/2014/main" id="{265A90E5-4E23-E1BC-B88C-042C5F4790BB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31" name="Google Shape;454;p20">
                <a:extLst>
                  <a:ext uri="{FF2B5EF4-FFF2-40B4-BE49-F238E27FC236}">
                    <a16:creationId xmlns:a16="http://schemas.microsoft.com/office/drawing/2014/main" id="{DA4456BD-608B-FED8-31BD-37F2FAE13976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55;p20">
                <a:extLst>
                  <a:ext uri="{FF2B5EF4-FFF2-40B4-BE49-F238E27FC236}">
                    <a16:creationId xmlns:a16="http://schemas.microsoft.com/office/drawing/2014/main" id="{5D7A3DA2-F2B9-3DBE-7200-DE616E965106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56;p20">
                <a:extLst>
                  <a:ext uri="{FF2B5EF4-FFF2-40B4-BE49-F238E27FC236}">
                    <a16:creationId xmlns:a16="http://schemas.microsoft.com/office/drawing/2014/main" id="{7FD1378B-6300-7A06-197A-4E48E7D52B4A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57;p20">
                <a:extLst>
                  <a:ext uri="{FF2B5EF4-FFF2-40B4-BE49-F238E27FC236}">
                    <a16:creationId xmlns:a16="http://schemas.microsoft.com/office/drawing/2014/main" id="{EA2532B2-06F9-E168-B933-51A41923A25C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70;p20">
            <a:extLst>
              <a:ext uri="{FF2B5EF4-FFF2-40B4-BE49-F238E27FC236}">
                <a16:creationId xmlns:a16="http://schemas.microsoft.com/office/drawing/2014/main" id="{0F5D77A1-34EC-DB38-C86F-60FA88C802D3}"/>
              </a:ext>
            </a:extLst>
          </p:cNvPr>
          <p:cNvGrpSpPr/>
          <p:nvPr/>
        </p:nvGrpSpPr>
        <p:grpSpPr>
          <a:xfrm>
            <a:off x="7249620" y="3433639"/>
            <a:ext cx="1794690" cy="1103813"/>
            <a:chOff x="6283215" y="2492068"/>
            <a:chExt cx="2140228" cy="877274"/>
          </a:xfrm>
        </p:grpSpPr>
        <p:sp>
          <p:nvSpPr>
            <p:cNvPr id="495" name="Google Shape;471;p20">
              <a:extLst>
                <a:ext uri="{FF2B5EF4-FFF2-40B4-BE49-F238E27FC236}">
                  <a16:creationId xmlns:a16="http://schemas.microsoft.com/office/drawing/2014/main" id="{F3FD5D81-6825-8430-EA23-E537F69F2D80}"/>
                </a:ext>
              </a:extLst>
            </p:cNvPr>
            <p:cNvSpPr txBox="1"/>
            <p:nvPr/>
          </p:nvSpPr>
          <p:spPr>
            <a:xfrm>
              <a:off x="6283215" y="2492068"/>
              <a:ext cx="1968124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RECOMMENDATION</a:t>
              </a:r>
              <a:endParaRPr sz="9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96" name="Google Shape;472;p20">
              <a:extLst>
                <a:ext uri="{FF2B5EF4-FFF2-40B4-BE49-F238E27FC236}">
                  <a16:creationId xmlns:a16="http://schemas.microsoft.com/office/drawing/2014/main" id="{136C57F8-A9DD-7EB1-32A0-A339DB17AD29}"/>
                </a:ext>
              </a:extLst>
            </p:cNvPr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05" name="Google Shape;451;p20">
            <a:extLst>
              <a:ext uri="{FF2B5EF4-FFF2-40B4-BE49-F238E27FC236}">
                <a16:creationId xmlns:a16="http://schemas.microsoft.com/office/drawing/2014/main" id="{9489CF13-AF08-AF07-3C6D-184A63672152}"/>
              </a:ext>
            </a:extLst>
          </p:cNvPr>
          <p:cNvGrpSpPr/>
          <p:nvPr/>
        </p:nvGrpSpPr>
        <p:grpSpPr>
          <a:xfrm>
            <a:off x="320822" y="2517580"/>
            <a:ext cx="362898" cy="541344"/>
            <a:chOff x="1446250" y="2641378"/>
            <a:chExt cx="474300" cy="648697"/>
          </a:xfrm>
        </p:grpSpPr>
        <p:sp>
          <p:nvSpPr>
            <p:cNvPr id="506" name="Google Shape;452;p20">
              <a:extLst>
                <a:ext uri="{FF2B5EF4-FFF2-40B4-BE49-F238E27FC236}">
                  <a16:creationId xmlns:a16="http://schemas.microsoft.com/office/drawing/2014/main" id="{44B65C5F-820F-BFA0-570E-D2538C153B62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7" name="Google Shape;453;p20">
              <a:extLst>
                <a:ext uri="{FF2B5EF4-FFF2-40B4-BE49-F238E27FC236}">
                  <a16:creationId xmlns:a16="http://schemas.microsoft.com/office/drawing/2014/main" id="{524A3E06-2A79-30A3-4465-50B019BFFE5F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508" name="Google Shape;454;p20">
                <a:extLst>
                  <a:ext uri="{FF2B5EF4-FFF2-40B4-BE49-F238E27FC236}">
                    <a16:creationId xmlns:a16="http://schemas.microsoft.com/office/drawing/2014/main" id="{6EB8F87F-57ED-B173-223A-88F7CD85B6FC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455;p20">
                <a:extLst>
                  <a:ext uri="{FF2B5EF4-FFF2-40B4-BE49-F238E27FC236}">
                    <a16:creationId xmlns:a16="http://schemas.microsoft.com/office/drawing/2014/main" id="{104CE83C-D024-EF01-88D8-D9C46F325DC8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456;p20">
                <a:extLst>
                  <a:ext uri="{FF2B5EF4-FFF2-40B4-BE49-F238E27FC236}">
                    <a16:creationId xmlns:a16="http://schemas.microsoft.com/office/drawing/2014/main" id="{6559D910-21C3-AB7E-DA5B-CEBE76A2215A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457;p20">
                <a:extLst>
                  <a:ext uri="{FF2B5EF4-FFF2-40B4-BE49-F238E27FC236}">
                    <a16:creationId xmlns:a16="http://schemas.microsoft.com/office/drawing/2014/main" id="{9033F5C7-F73A-1A6F-F196-A15A8B720D85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451;p20">
            <a:extLst>
              <a:ext uri="{FF2B5EF4-FFF2-40B4-BE49-F238E27FC236}">
                <a16:creationId xmlns:a16="http://schemas.microsoft.com/office/drawing/2014/main" id="{7DCD505E-A752-9B2C-96A4-00566AA218CB}"/>
              </a:ext>
            </a:extLst>
          </p:cNvPr>
          <p:cNvGrpSpPr/>
          <p:nvPr/>
        </p:nvGrpSpPr>
        <p:grpSpPr>
          <a:xfrm>
            <a:off x="3353915" y="3100745"/>
            <a:ext cx="362898" cy="541344"/>
            <a:chOff x="1446250" y="2641378"/>
            <a:chExt cx="474300" cy="648697"/>
          </a:xfrm>
        </p:grpSpPr>
        <p:sp>
          <p:nvSpPr>
            <p:cNvPr id="385" name="Google Shape;452;p20">
              <a:extLst>
                <a:ext uri="{FF2B5EF4-FFF2-40B4-BE49-F238E27FC236}">
                  <a16:creationId xmlns:a16="http://schemas.microsoft.com/office/drawing/2014/main" id="{7C27ADA2-B7BC-E44B-51F9-B240D2AEFAD4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453;p20">
              <a:extLst>
                <a:ext uri="{FF2B5EF4-FFF2-40B4-BE49-F238E27FC236}">
                  <a16:creationId xmlns:a16="http://schemas.microsoft.com/office/drawing/2014/main" id="{FCAA2DDB-B31E-63B9-9503-F0667700AC88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387" name="Google Shape;454;p20">
                <a:extLst>
                  <a:ext uri="{FF2B5EF4-FFF2-40B4-BE49-F238E27FC236}">
                    <a16:creationId xmlns:a16="http://schemas.microsoft.com/office/drawing/2014/main" id="{3AE52999-9DE6-5E89-77CE-81CCDD987A60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455;p20">
                <a:extLst>
                  <a:ext uri="{FF2B5EF4-FFF2-40B4-BE49-F238E27FC236}">
                    <a16:creationId xmlns:a16="http://schemas.microsoft.com/office/drawing/2014/main" id="{C97BD472-73A9-A0B5-163B-C53CE5CC63AF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456;p20">
                <a:extLst>
                  <a:ext uri="{FF2B5EF4-FFF2-40B4-BE49-F238E27FC236}">
                    <a16:creationId xmlns:a16="http://schemas.microsoft.com/office/drawing/2014/main" id="{C111D856-C121-C8D8-2877-15F2C4158407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457;p20">
                <a:extLst>
                  <a:ext uri="{FF2B5EF4-FFF2-40B4-BE49-F238E27FC236}">
                    <a16:creationId xmlns:a16="http://schemas.microsoft.com/office/drawing/2014/main" id="{9A6FC0E0-B05A-25A2-E4F2-901C090F9BCB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" name="Google Shape;451;p20">
            <a:extLst>
              <a:ext uri="{FF2B5EF4-FFF2-40B4-BE49-F238E27FC236}">
                <a16:creationId xmlns:a16="http://schemas.microsoft.com/office/drawing/2014/main" id="{147AAABC-1012-369D-BFCF-14F8A00A45BB}"/>
              </a:ext>
            </a:extLst>
          </p:cNvPr>
          <p:cNvGrpSpPr/>
          <p:nvPr/>
        </p:nvGrpSpPr>
        <p:grpSpPr>
          <a:xfrm>
            <a:off x="4862865" y="3346983"/>
            <a:ext cx="362898" cy="541344"/>
            <a:chOff x="1446250" y="2641378"/>
            <a:chExt cx="474300" cy="648697"/>
          </a:xfrm>
        </p:grpSpPr>
        <p:sp>
          <p:nvSpPr>
            <p:cNvPr id="392" name="Google Shape;452;p20">
              <a:extLst>
                <a:ext uri="{FF2B5EF4-FFF2-40B4-BE49-F238E27FC236}">
                  <a16:creationId xmlns:a16="http://schemas.microsoft.com/office/drawing/2014/main" id="{7B1DA43F-AE98-C724-4E07-61C8EA816B82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" name="Google Shape;453;p20">
              <a:extLst>
                <a:ext uri="{FF2B5EF4-FFF2-40B4-BE49-F238E27FC236}">
                  <a16:creationId xmlns:a16="http://schemas.microsoft.com/office/drawing/2014/main" id="{CB80DE45-5A97-13EB-9223-89B81A938891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394" name="Google Shape;454;p20">
                <a:extLst>
                  <a:ext uri="{FF2B5EF4-FFF2-40B4-BE49-F238E27FC236}">
                    <a16:creationId xmlns:a16="http://schemas.microsoft.com/office/drawing/2014/main" id="{566B587B-69B2-B501-7B02-C2DAD7048A05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455;p20">
                <a:extLst>
                  <a:ext uri="{FF2B5EF4-FFF2-40B4-BE49-F238E27FC236}">
                    <a16:creationId xmlns:a16="http://schemas.microsoft.com/office/drawing/2014/main" id="{F20E6E27-F48D-3F7D-F542-1E639A25BB82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456;p20">
                <a:extLst>
                  <a:ext uri="{FF2B5EF4-FFF2-40B4-BE49-F238E27FC236}">
                    <a16:creationId xmlns:a16="http://schemas.microsoft.com/office/drawing/2014/main" id="{50693B98-B32E-B8D7-B75C-561CFF982AE4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457;p20">
                <a:extLst>
                  <a:ext uri="{FF2B5EF4-FFF2-40B4-BE49-F238E27FC236}">
                    <a16:creationId xmlns:a16="http://schemas.microsoft.com/office/drawing/2014/main" id="{2B09EEBC-D4EF-C4D4-2E58-2091E265BD44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451;p20">
            <a:extLst>
              <a:ext uri="{FF2B5EF4-FFF2-40B4-BE49-F238E27FC236}">
                <a16:creationId xmlns:a16="http://schemas.microsoft.com/office/drawing/2014/main" id="{0C8E6447-7E5B-ABC1-4531-E8680282410D}"/>
              </a:ext>
            </a:extLst>
          </p:cNvPr>
          <p:cNvGrpSpPr/>
          <p:nvPr/>
        </p:nvGrpSpPr>
        <p:grpSpPr>
          <a:xfrm>
            <a:off x="6278921" y="3617655"/>
            <a:ext cx="362898" cy="541344"/>
            <a:chOff x="1446250" y="2641378"/>
            <a:chExt cx="474300" cy="648697"/>
          </a:xfrm>
        </p:grpSpPr>
        <p:sp>
          <p:nvSpPr>
            <p:cNvPr id="399" name="Google Shape;452;p20">
              <a:extLst>
                <a:ext uri="{FF2B5EF4-FFF2-40B4-BE49-F238E27FC236}">
                  <a16:creationId xmlns:a16="http://schemas.microsoft.com/office/drawing/2014/main" id="{31B5B513-1834-4D64-18E4-0893C54D7CD9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53;p20">
              <a:extLst>
                <a:ext uri="{FF2B5EF4-FFF2-40B4-BE49-F238E27FC236}">
                  <a16:creationId xmlns:a16="http://schemas.microsoft.com/office/drawing/2014/main" id="{61D77C08-F5D4-41ED-09A5-8AED82FB806D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01" name="Google Shape;454;p20">
                <a:extLst>
                  <a:ext uri="{FF2B5EF4-FFF2-40B4-BE49-F238E27FC236}">
                    <a16:creationId xmlns:a16="http://schemas.microsoft.com/office/drawing/2014/main" id="{7B30DC64-CA5C-1A3C-BFC8-8DF701B425C7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55;p20">
                <a:extLst>
                  <a:ext uri="{FF2B5EF4-FFF2-40B4-BE49-F238E27FC236}">
                    <a16:creationId xmlns:a16="http://schemas.microsoft.com/office/drawing/2014/main" id="{95C9C6B2-662F-3933-D482-49994204686F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56;p20">
                <a:extLst>
                  <a:ext uri="{FF2B5EF4-FFF2-40B4-BE49-F238E27FC236}">
                    <a16:creationId xmlns:a16="http://schemas.microsoft.com/office/drawing/2014/main" id="{7648FEEB-5C97-68AA-6178-6DBB239D906B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57;p20">
                <a:extLst>
                  <a:ext uri="{FF2B5EF4-FFF2-40B4-BE49-F238E27FC236}">
                    <a16:creationId xmlns:a16="http://schemas.microsoft.com/office/drawing/2014/main" id="{AF2464BA-C49B-CE47-EE4E-71A95DD14E7F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5" name="Google Shape;451;p20">
            <a:extLst>
              <a:ext uri="{FF2B5EF4-FFF2-40B4-BE49-F238E27FC236}">
                <a16:creationId xmlns:a16="http://schemas.microsoft.com/office/drawing/2014/main" id="{F347B32E-B47D-6DFA-A2B6-DEA9A0D05EA1}"/>
              </a:ext>
            </a:extLst>
          </p:cNvPr>
          <p:cNvGrpSpPr/>
          <p:nvPr/>
        </p:nvGrpSpPr>
        <p:grpSpPr>
          <a:xfrm>
            <a:off x="7893359" y="3924255"/>
            <a:ext cx="362898" cy="541344"/>
            <a:chOff x="1446250" y="2641378"/>
            <a:chExt cx="474300" cy="648697"/>
          </a:xfrm>
        </p:grpSpPr>
        <p:sp>
          <p:nvSpPr>
            <p:cNvPr id="406" name="Google Shape;452;p20">
              <a:extLst>
                <a:ext uri="{FF2B5EF4-FFF2-40B4-BE49-F238E27FC236}">
                  <a16:creationId xmlns:a16="http://schemas.microsoft.com/office/drawing/2014/main" id="{42B688F2-1D6A-41C8-BD07-A251DB7588DA}"/>
                </a:ext>
              </a:extLst>
            </p:cNvPr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53;p20">
              <a:extLst>
                <a:ext uri="{FF2B5EF4-FFF2-40B4-BE49-F238E27FC236}">
                  <a16:creationId xmlns:a16="http://schemas.microsoft.com/office/drawing/2014/main" id="{FEC8F04C-B960-4980-1FC3-236394E6EE7B}"/>
                </a:ext>
              </a:extLst>
            </p:cNvPr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08" name="Google Shape;454;p20">
                <a:extLst>
                  <a:ext uri="{FF2B5EF4-FFF2-40B4-BE49-F238E27FC236}">
                    <a16:creationId xmlns:a16="http://schemas.microsoft.com/office/drawing/2014/main" id="{74B22604-8EEB-405C-BE1D-BBC7E999D8DD}"/>
                  </a:ext>
                </a:extLst>
              </p:cNvPr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55;p20">
                <a:extLst>
                  <a:ext uri="{FF2B5EF4-FFF2-40B4-BE49-F238E27FC236}">
                    <a16:creationId xmlns:a16="http://schemas.microsoft.com/office/drawing/2014/main" id="{C98E25B7-F8D9-2DC2-D14E-2B94242E6CDA}"/>
                  </a:ext>
                </a:extLst>
              </p:cNvPr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56;p20">
                <a:extLst>
                  <a:ext uri="{FF2B5EF4-FFF2-40B4-BE49-F238E27FC236}">
                    <a16:creationId xmlns:a16="http://schemas.microsoft.com/office/drawing/2014/main" id="{82BF940A-378B-6F6D-D293-0BABCA3F5356}"/>
                  </a:ext>
                </a:extLst>
              </p:cNvPr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57;p20">
                <a:extLst>
                  <a:ext uri="{FF2B5EF4-FFF2-40B4-BE49-F238E27FC236}">
                    <a16:creationId xmlns:a16="http://schemas.microsoft.com/office/drawing/2014/main" id="{4A403E67-E48C-83CD-84B6-A102683DC951}"/>
                  </a:ext>
                </a:extLst>
              </p:cNvPr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2" name="Google Shape;1882;p65"/>
          <p:cNvGrpSpPr/>
          <p:nvPr/>
        </p:nvGrpSpPr>
        <p:grpSpPr>
          <a:xfrm>
            <a:off x="295601" y="2688715"/>
            <a:ext cx="1993022" cy="1581261"/>
            <a:chOff x="2698350" y="2750951"/>
            <a:chExt cx="1993022" cy="1581261"/>
          </a:xfrm>
        </p:grpSpPr>
        <p:sp>
          <p:nvSpPr>
            <p:cNvPr id="1883" name="Google Shape;1883;p65"/>
            <p:cNvSpPr/>
            <p:nvPr/>
          </p:nvSpPr>
          <p:spPr>
            <a:xfrm>
              <a:off x="2879597" y="3878738"/>
              <a:ext cx="253067" cy="453474"/>
            </a:xfrm>
            <a:custGeom>
              <a:avLst/>
              <a:gdLst/>
              <a:ahLst/>
              <a:cxnLst/>
              <a:rect l="l" t="t" r="r" b="b"/>
              <a:pathLst>
                <a:path w="7742" h="13873" extrusionOk="0">
                  <a:moveTo>
                    <a:pt x="3871" y="0"/>
                  </a:moveTo>
                  <a:cubicBezTo>
                    <a:pt x="1758" y="0"/>
                    <a:pt x="0" y="1758"/>
                    <a:pt x="0" y="3871"/>
                  </a:cubicBezTo>
                  <a:lnTo>
                    <a:pt x="0" y="10002"/>
                  </a:lnTo>
                  <a:cubicBezTo>
                    <a:pt x="0" y="12115"/>
                    <a:pt x="1758" y="13872"/>
                    <a:pt x="3871" y="13872"/>
                  </a:cubicBezTo>
                  <a:cubicBezTo>
                    <a:pt x="5984" y="13872"/>
                    <a:pt x="7721" y="12115"/>
                    <a:pt x="7742" y="10002"/>
                  </a:cubicBezTo>
                  <a:lnTo>
                    <a:pt x="7742" y="3871"/>
                  </a:lnTo>
                  <a:cubicBezTo>
                    <a:pt x="7742" y="1758"/>
                    <a:pt x="5984" y="0"/>
                    <a:pt x="3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5"/>
            <p:cNvSpPr/>
            <p:nvPr/>
          </p:nvSpPr>
          <p:spPr>
            <a:xfrm>
              <a:off x="4263158" y="3878738"/>
              <a:ext cx="253099" cy="453474"/>
            </a:xfrm>
            <a:custGeom>
              <a:avLst/>
              <a:gdLst/>
              <a:ahLst/>
              <a:cxnLst/>
              <a:rect l="l" t="t" r="r" b="b"/>
              <a:pathLst>
                <a:path w="7743" h="13873" extrusionOk="0">
                  <a:moveTo>
                    <a:pt x="3871" y="0"/>
                  </a:moveTo>
                  <a:cubicBezTo>
                    <a:pt x="1737" y="0"/>
                    <a:pt x="1" y="1758"/>
                    <a:pt x="1" y="3871"/>
                  </a:cubicBezTo>
                  <a:lnTo>
                    <a:pt x="1" y="10002"/>
                  </a:lnTo>
                  <a:cubicBezTo>
                    <a:pt x="1" y="12115"/>
                    <a:pt x="1737" y="13872"/>
                    <a:pt x="3871" y="13872"/>
                  </a:cubicBezTo>
                  <a:cubicBezTo>
                    <a:pt x="5985" y="13872"/>
                    <a:pt x="7742" y="12115"/>
                    <a:pt x="7742" y="10002"/>
                  </a:cubicBezTo>
                  <a:lnTo>
                    <a:pt x="7742" y="3871"/>
                  </a:lnTo>
                  <a:cubicBezTo>
                    <a:pt x="7742" y="1758"/>
                    <a:pt x="5985" y="0"/>
                    <a:pt x="3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5"/>
            <p:cNvSpPr/>
            <p:nvPr/>
          </p:nvSpPr>
          <p:spPr>
            <a:xfrm>
              <a:off x="2739372" y="2750951"/>
              <a:ext cx="1911663" cy="957548"/>
            </a:xfrm>
            <a:custGeom>
              <a:avLst/>
              <a:gdLst/>
              <a:ahLst/>
              <a:cxnLst/>
              <a:rect l="l" t="t" r="r" b="b"/>
              <a:pathLst>
                <a:path w="58483" h="29294" extrusionOk="0">
                  <a:moveTo>
                    <a:pt x="20129" y="0"/>
                  </a:moveTo>
                  <a:cubicBezTo>
                    <a:pt x="7408" y="0"/>
                    <a:pt x="7638" y="17576"/>
                    <a:pt x="7638" y="17576"/>
                  </a:cubicBezTo>
                  <a:cubicBezTo>
                    <a:pt x="1" y="19564"/>
                    <a:pt x="608" y="29293"/>
                    <a:pt x="608" y="29293"/>
                  </a:cubicBezTo>
                  <a:lnTo>
                    <a:pt x="57875" y="29293"/>
                  </a:lnTo>
                  <a:cubicBezTo>
                    <a:pt x="57875" y="29293"/>
                    <a:pt x="58482" y="19564"/>
                    <a:pt x="50845" y="17576"/>
                  </a:cubicBezTo>
                  <a:cubicBezTo>
                    <a:pt x="50845" y="17576"/>
                    <a:pt x="51075" y="0"/>
                    <a:pt x="38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2739372" y="3324896"/>
              <a:ext cx="614917" cy="383588"/>
            </a:xfrm>
            <a:custGeom>
              <a:avLst/>
              <a:gdLst/>
              <a:ahLst/>
              <a:cxnLst/>
              <a:rect l="l" t="t" r="r" b="b"/>
              <a:pathLst>
                <a:path w="18812" h="11735" extrusionOk="0">
                  <a:moveTo>
                    <a:pt x="7994" y="0"/>
                  </a:moveTo>
                  <a:cubicBezTo>
                    <a:pt x="7765" y="0"/>
                    <a:pt x="7638" y="17"/>
                    <a:pt x="7638" y="17"/>
                  </a:cubicBezTo>
                  <a:cubicBezTo>
                    <a:pt x="1" y="2005"/>
                    <a:pt x="608" y="11734"/>
                    <a:pt x="608" y="11734"/>
                  </a:cubicBezTo>
                  <a:lnTo>
                    <a:pt x="18811" y="11734"/>
                  </a:lnTo>
                  <a:cubicBezTo>
                    <a:pt x="15450" y="726"/>
                    <a:pt x="9503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5"/>
            <p:cNvSpPr/>
            <p:nvPr/>
          </p:nvSpPr>
          <p:spPr>
            <a:xfrm>
              <a:off x="4036084" y="3324896"/>
              <a:ext cx="614917" cy="383588"/>
            </a:xfrm>
            <a:custGeom>
              <a:avLst/>
              <a:gdLst/>
              <a:ahLst/>
              <a:cxnLst/>
              <a:rect l="l" t="t" r="r" b="b"/>
              <a:pathLst>
                <a:path w="18812" h="11735" extrusionOk="0">
                  <a:moveTo>
                    <a:pt x="10818" y="0"/>
                  </a:moveTo>
                  <a:cubicBezTo>
                    <a:pt x="9309" y="0"/>
                    <a:pt x="3362" y="726"/>
                    <a:pt x="1" y="11734"/>
                  </a:cubicBezTo>
                  <a:lnTo>
                    <a:pt x="18204" y="11734"/>
                  </a:lnTo>
                  <a:cubicBezTo>
                    <a:pt x="18204" y="11734"/>
                    <a:pt x="18811" y="2005"/>
                    <a:pt x="11174" y="17"/>
                  </a:cubicBezTo>
                  <a:cubicBezTo>
                    <a:pt x="11174" y="17"/>
                    <a:pt x="11047" y="0"/>
                    <a:pt x="10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5"/>
            <p:cNvSpPr/>
            <p:nvPr/>
          </p:nvSpPr>
          <p:spPr>
            <a:xfrm>
              <a:off x="3104580" y="3115473"/>
              <a:ext cx="1181228" cy="332432"/>
            </a:xfrm>
            <a:custGeom>
              <a:avLst/>
              <a:gdLst/>
              <a:ahLst/>
              <a:cxnLst/>
              <a:rect l="l" t="t" r="r" b="b"/>
              <a:pathLst>
                <a:path w="36137" h="10170" extrusionOk="0">
                  <a:moveTo>
                    <a:pt x="18092" y="0"/>
                  </a:moveTo>
                  <a:cubicBezTo>
                    <a:pt x="18083" y="0"/>
                    <a:pt x="18079" y="0"/>
                    <a:pt x="18079" y="0"/>
                  </a:cubicBezTo>
                  <a:cubicBezTo>
                    <a:pt x="18079" y="0"/>
                    <a:pt x="5148" y="0"/>
                    <a:pt x="1" y="2197"/>
                  </a:cubicBezTo>
                  <a:cubicBezTo>
                    <a:pt x="1" y="2197"/>
                    <a:pt x="6383" y="5273"/>
                    <a:pt x="7638" y="7721"/>
                  </a:cubicBezTo>
                  <a:cubicBezTo>
                    <a:pt x="8893" y="10148"/>
                    <a:pt x="14878" y="10169"/>
                    <a:pt x="18079" y="10169"/>
                  </a:cubicBezTo>
                  <a:cubicBezTo>
                    <a:pt x="21259" y="10169"/>
                    <a:pt x="27244" y="10148"/>
                    <a:pt x="28499" y="7721"/>
                  </a:cubicBezTo>
                  <a:cubicBezTo>
                    <a:pt x="29754" y="5273"/>
                    <a:pt x="36136" y="2197"/>
                    <a:pt x="36136" y="2197"/>
                  </a:cubicBezTo>
                  <a:cubicBezTo>
                    <a:pt x="31084" y="21"/>
                    <a:pt x="18554" y="0"/>
                    <a:pt x="18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2887115" y="3427336"/>
              <a:ext cx="238030" cy="237377"/>
            </a:xfrm>
            <a:custGeom>
              <a:avLst/>
              <a:gdLst/>
              <a:ahLst/>
              <a:cxnLst/>
              <a:rect l="l" t="t" r="r" b="b"/>
              <a:pathLst>
                <a:path w="7282" h="7262" extrusionOk="0">
                  <a:moveTo>
                    <a:pt x="3641" y="1"/>
                  </a:moveTo>
                  <a:cubicBezTo>
                    <a:pt x="1632" y="1"/>
                    <a:pt x="0" y="1633"/>
                    <a:pt x="0" y="3641"/>
                  </a:cubicBezTo>
                  <a:cubicBezTo>
                    <a:pt x="0" y="5650"/>
                    <a:pt x="1632" y="7261"/>
                    <a:pt x="3641" y="7261"/>
                  </a:cubicBezTo>
                  <a:cubicBezTo>
                    <a:pt x="5650" y="7261"/>
                    <a:pt x="7282" y="5650"/>
                    <a:pt x="7282" y="3641"/>
                  </a:cubicBezTo>
                  <a:cubicBezTo>
                    <a:pt x="7282" y="1633"/>
                    <a:pt x="5650" y="1"/>
                    <a:pt x="36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5"/>
            <p:cNvSpPr/>
            <p:nvPr/>
          </p:nvSpPr>
          <p:spPr>
            <a:xfrm>
              <a:off x="2907610" y="3447863"/>
              <a:ext cx="197008" cy="196321"/>
            </a:xfrm>
            <a:custGeom>
              <a:avLst/>
              <a:gdLst/>
              <a:ahLst/>
              <a:cxnLst/>
              <a:rect l="l" t="t" r="r" b="b"/>
              <a:pathLst>
                <a:path w="6027" h="6006" extrusionOk="0">
                  <a:moveTo>
                    <a:pt x="3014" y="0"/>
                  </a:moveTo>
                  <a:cubicBezTo>
                    <a:pt x="1361" y="0"/>
                    <a:pt x="1" y="1339"/>
                    <a:pt x="1" y="3013"/>
                  </a:cubicBezTo>
                  <a:cubicBezTo>
                    <a:pt x="1" y="4666"/>
                    <a:pt x="1361" y="6005"/>
                    <a:pt x="3014" y="6005"/>
                  </a:cubicBezTo>
                  <a:cubicBezTo>
                    <a:pt x="4667" y="6005"/>
                    <a:pt x="6027" y="4666"/>
                    <a:pt x="6027" y="3013"/>
                  </a:cubicBezTo>
                  <a:cubicBezTo>
                    <a:pt x="6027" y="1339"/>
                    <a:pt x="4667" y="0"/>
                    <a:pt x="3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4270676" y="3427336"/>
              <a:ext cx="237377" cy="237377"/>
            </a:xfrm>
            <a:custGeom>
              <a:avLst/>
              <a:gdLst/>
              <a:ahLst/>
              <a:cxnLst/>
              <a:rect l="l" t="t" r="r" b="b"/>
              <a:pathLst>
                <a:path w="7262" h="7262" extrusionOk="0">
                  <a:moveTo>
                    <a:pt x="3621" y="1"/>
                  </a:moveTo>
                  <a:cubicBezTo>
                    <a:pt x="1633" y="1"/>
                    <a:pt x="1" y="1633"/>
                    <a:pt x="1" y="3641"/>
                  </a:cubicBezTo>
                  <a:cubicBezTo>
                    <a:pt x="1" y="5650"/>
                    <a:pt x="1633" y="7261"/>
                    <a:pt x="3621" y="7261"/>
                  </a:cubicBezTo>
                  <a:cubicBezTo>
                    <a:pt x="5629" y="7261"/>
                    <a:pt x="7261" y="5650"/>
                    <a:pt x="7261" y="3641"/>
                  </a:cubicBezTo>
                  <a:cubicBezTo>
                    <a:pt x="7261" y="1633"/>
                    <a:pt x="5629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4291203" y="3447863"/>
              <a:ext cx="196321" cy="196321"/>
            </a:xfrm>
            <a:custGeom>
              <a:avLst/>
              <a:gdLst/>
              <a:ahLst/>
              <a:cxnLst/>
              <a:rect l="l" t="t" r="r" b="b"/>
              <a:pathLst>
                <a:path w="6006" h="6006" extrusionOk="0">
                  <a:moveTo>
                    <a:pt x="2993" y="0"/>
                  </a:moveTo>
                  <a:cubicBezTo>
                    <a:pt x="1340" y="0"/>
                    <a:pt x="0" y="1339"/>
                    <a:pt x="0" y="3013"/>
                  </a:cubicBezTo>
                  <a:cubicBezTo>
                    <a:pt x="0" y="4666"/>
                    <a:pt x="1340" y="6005"/>
                    <a:pt x="2993" y="6005"/>
                  </a:cubicBezTo>
                  <a:cubicBezTo>
                    <a:pt x="4666" y="6005"/>
                    <a:pt x="6006" y="4666"/>
                    <a:pt x="6006" y="3013"/>
                  </a:cubicBezTo>
                  <a:cubicBezTo>
                    <a:pt x="6006" y="1339"/>
                    <a:pt x="4666" y="0"/>
                    <a:pt x="2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3054667" y="2815900"/>
              <a:ext cx="1279683" cy="461024"/>
            </a:xfrm>
            <a:custGeom>
              <a:avLst/>
              <a:gdLst/>
              <a:ahLst/>
              <a:cxnLst/>
              <a:rect l="l" t="t" r="r" b="b"/>
              <a:pathLst>
                <a:path w="39149" h="14104" extrusionOk="0">
                  <a:moveTo>
                    <a:pt x="9102" y="1"/>
                  </a:moveTo>
                  <a:cubicBezTo>
                    <a:pt x="649" y="1"/>
                    <a:pt x="1" y="14103"/>
                    <a:pt x="1" y="14103"/>
                  </a:cubicBezTo>
                  <a:cubicBezTo>
                    <a:pt x="4855" y="11341"/>
                    <a:pt x="19564" y="11300"/>
                    <a:pt x="19564" y="11300"/>
                  </a:cubicBezTo>
                  <a:cubicBezTo>
                    <a:pt x="19564" y="11300"/>
                    <a:pt x="34294" y="11341"/>
                    <a:pt x="39128" y="14103"/>
                  </a:cubicBezTo>
                  <a:cubicBezTo>
                    <a:pt x="39149" y="14082"/>
                    <a:pt x="38479" y="1"/>
                    <a:pt x="30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2699036" y="3707755"/>
              <a:ext cx="1992336" cy="53379"/>
            </a:xfrm>
            <a:custGeom>
              <a:avLst/>
              <a:gdLst/>
              <a:ahLst/>
              <a:cxnLst/>
              <a:rect l="l" t="t" r="r" b="b"/>
              <a:pathLst>
                <a:path w="60951" h="1633" extrusionOk="0">
                  <a:moveTo>
                    <a:pt x="816" y="0"/>
                  </a:moveTo>
                  <a:cubicBezTo>
                    <a:pt x="377" y="0"/>
                    <a:pt x="0" y="377"/>
                    <a:pt x="0" y="816"/>
                  </a:cubicBezTo>
                  <a:cubicBezTo>
                    <a:pt x="0" y="1256"/>
                    <a:pt x="377" y="1632"/>
                    <a:pt x="816" y="1632"/>
                  </a:cubicBezTo>
                  <a:lnTo>
                    <a:pt x="60135" y="1632"/>
                  </a:lnTo>
                  <a:cubicBezTo>
                    <a:pt x="60574" y="1632"/>
                    <a:pt x="60951" y="1256"/>
                    <a:pt x="60951" y="816"/>
                  </a:cubicBezTo>
                  <a:cubicBezTo>
                    <a:pt x="60951" y="377"/>
                    <a:pt x="60574" y="0"/>
                    <a:pt x="60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2698350" y="3961468"/>
              <a:ext cx="1993022" cy="128625"/>
            </a:xfrm>
            <a:custGeom>
              <a:avLst/>
              <a:gdLst/>
              <a:ahLst/>
              <a:cxnLst/>
              <a:rect l="l" t="t" r="r" b="b"/>
              <a:pathLst>
                <a:path w="60972" h="3935" extrusionOk="0">
                  <a:moveTo>
                    <a:pt x="1779" y="1"/>
                  </a:moveTo>
                  <a:cubicBezTo>
                    <a:pt x="795" y="1"/>
                    <a:pt x="0" y="817"/>
                    <a:pt x="0" y="1779"/>
                  </a:cubicBezTo>
                  <a:lnTo>
                    <a:pt x="0" y="2156"/>
                  </a:lnTo>
                  <a:cubicBezTo>
                    <a:pt x="0" y="3139"/>
                    <a:pt x="816" y="3935"/>
                    <a:pt x="1779" y="3935"/>
                  </a:cubicBezTo>
                  <a:lnTo>
                    <a:pt x="59193" y="3935"/>
                  </a:lnTo>
                  <a:cubicBezTo>
                    <a:pt x="60156" y="3935"/>
                    <a:pt x="60972" y="3139"/>
                    <a:pt x="60972" y="2156"/>
                  </a:cubicBezTo>
                  <a:lnTo>
                    <a:pt x="60972" y="1779"/>
                  </a:lnTo>
                  <a:cubicBezTo>
                    <a:pt x="60972" y="796"/>
                    <a:pt x="60156" y="1"/>
                    <a:pt x="5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2758526" y="3761099"/>
              <a:ext cx="536238" cy="201780"/>
            </a:xfrm>
            <a:custGeom>
              <a:avLst/>
              <a:gdLst/>
              <a:ahLst/>
              <a:cxnLst/>
              <a:rect l="l" t="t" r="r" b="b"/>
              <a:pathLst>
                <a:path w="16405" h="6173" extrusionOk="0">
                  <a:moveTo>
                    <a:pt x="1" y="0"/>
                  </a:moveTo>
                  <a:lnTo>
                    <a:pt x="1" y="6173"/>
                  </a:lnTo>
                  <a:lnTo>
                    <a:pt x="16405" y="6173"/>
                  </a:lnTo>
                  <a:lnTo>
                    <a:pt x="16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4094920" y="3761099"/>
              <a:ext cx="536925" cy="201780"/>
            </a:xfrm>
            <a:custGeom>
              <a:avLst/>
              <a:gdLst/>
              <a:ahLst/>
              <a:cxnLst/>
              <a:rect l="l" t="t" r="r" b="b"/>
              <a:pathLst>
                <a:path w="16426" h="6173" extrusionOk="0">
                  <a:moveTo>
                    <a:pt x="0" y="0"/>
                  </a:moveTo>
                  <a:lnTo>
                    <a:pt x="0" y="6173"/>
                  </a:lnTo>
                  <a:lnTo>
                    <a:pt x="16425" y="6173"/>
                  </a:lnTo>
                  <a:lnTo>
                    <a:pt x="16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3295404" y="3761099"/>
              <a:ext cx="800255" cy="201780"/>
            </a:xfrm>
            <a:custGeom>
              <a:avLst/>
              <a:gdLst/>
              <a:ahLst/>
              <a:cxnLst/>
              <a:rect l="l" t="t" r="r" b="b"/>
              <a:pathLst>
                <a:path w="24482" h="6173" extrusionOk="0">
                  <a:moveTo>
                    <a:pt x="1" y="0"/>
                  </a:moveTo>
                  <a:lnTo>
                    <a:pt x="1" y="6173"/>
                  </a:lnTo>
                  <a:lnTo>
                    <a:pt x="24481" y="6173"/>
                  </a:lnTo>
                  <a:lnTo>
                    <a:pt x="244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3330281" y="3862297"/>
              <a:ext cx="729814" cy="295495"/>
            </a:xfrm>
            <a:custGeom>
              <a:avLst/>
              <a:gdLst/>
              <a:ahLst/>
              <a:cxnLst/>
              <a:rect l="l" t="t" r="r" b="b"/>
              <a:pathLst>
                <a:path w="22327" h="9040" extrusionOk="0">
                  <a:moveTo>
                    <a:pt x="1298" y="1"/>
                  </a:moveTo>
                  <a:cubicBezTo>
                    <a:pt x="566" y="1"/>
                    <a:pt x="1" y="587"/>
                    <a:pt x="1" y="1319"/>
                  </a:cubicBezTo>
                  <a:lnTo>
                    <a:pt x="1" y="7722"/>
                  </a:lnTo>
                  <a:cubicBezTo>
                    <a:pt x="1" y="8454"/>
                    <a:pt x="566" y="9040"/>
                    <a:pt x="1298" y="9040"/>
                  </a:cubicBezTo>
                  <a:lnTo>
                    <a:pt x="21029" y="9040"/>
                  </a:lnTo>
                  <a:cubicBezTo>
                    <a:pt x="21740" y="9040"/>
                    <a:pt x="22326" y="8433"/>
                    <a:pt x="22326" y="7722"/>
                  </a:cubicBezTo>
                  <a:lnTo>
                    <a:pt x="22326" y="1319"/>
                  </a:lnTo>
                  <a:cubicBezTo>
                    <a:pt x="22326" y="587"/>
                    <a:pt x="21761" y="1"/>
                    <a:pt x="2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3354240" y="3888316"/>
              <a:ext cx="681894" cy="242803"/>
            </a:xfrm>
            <a:custGeom>
              <a:avLst/>
              <a:gdLst/>
              <a:ahLst/>
              <a:cxnLst/>
              <a:rect l="l" t="t" r="r" b="b"/>
              <a:pathLst>
                <a:path w="20861" h="7428" extrusionOk="0">
                  <a:moveTo>
                    <a:pt x="251" y="0"/>
                  </a:moveTo>
                  <a:cubicBezTo>
                    <a:pt x="126" y="0"/>
                    <a:pt x="0" y="126"/>
                    <a:pt x="0" y="251"/>
                  </a:cubicBezTo>
                  <a:lnTo>
                    <a:pt x="0" y="7156"/>
                  </a:lnTo>
                  <a:cubicBezTo>
                    <a:pt x="0" y="7323"/>
                    <a:pt x="105" y="7428"/>
                    <a:pt x="251" y="7428"/>
                  </a:cubicBezTo>
                  <a:lnTo>
                    <a:pt x="20610" y="7428"/>
                  </a:lnTo>
                  <a:cubicBezTo>
                    <a:pt x="20735" y="7428"/>
                    <a:pt x="20861" y="7323"/>
                    <a:pt x="20861" y="7156"/>
                  </a:cubicBezTo>
                  <a:lnTo>
                    <a:pt x="20861" y="251"/>
                  </a:lnTo>
                  <a:cubicBezTo>
                    <a:pt x="20861" y="126"/>
                    <a:pt x="20735" y="0"/>
                    <a:pt x="20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2887115" y="3166758"/>
              <a:ext cx="131338" cy="161444"/>
            </a:xfrm>
            <a:custGeom>
              <a:avLst/>
              <a:gdLst/>
              <a:ahLst/>
              <a:cxnLst/>
              <a:rect l="l" t="t" r="r" b="b"/>
              <a:pathLst>
                <a:path w="4018" h="4939" extrusionOk="0">
                  <a:moveTo>
                    <a:pt x="984" y="1"/>
                  </a:moveTo>
                  <a:lnTo>
                    <a:pt x="0" y="859"/>
                  </a:lnTo>
                  <a:lnTo>
                    <a:pt x="3013" y="4939"/>
                  </a:lnTo>
                  <a:lnTo>
                    <a:pt x="4018" y="4081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2807098" y="3114100"/>
              <a:ext cx="161444" cy="149120"/>
            </a:xfrm>
            <a:custGeom>
              <a:avLst/>
              <a:gdLst/>
              <a:ahLst/>
              <a:cxnLst/>
              <a:rect l="l" t="t" r="r" b="b"/>
              <a:pathLst>
                <a:path w="4939" h="4562" extrusionOk="0">
                  <a:moveTo>
                    <a:pt x="1569" y="1"/>
                  </a:moveTo>
                  <a:cubicBezTo>
                    <a:pt x="712" y="1"/>
                    <a:pt x="0" y="796"/>
                    <a:pt x="21" y="1695"/>
                  </a:cubicBezTo>
                  <a:lnTo>
                    <a:pt x="21" y="1716"/>
                  </a:lnTo>
                  <a:cubicBezTo>
                    <a:pt x="21" y="2302"/>
                    <a:pt x="314" y="2867"/>
                    <a:pt x="774" y="3181"/>
                  </a:cubicBezTo>
                  <a:lnTo>
                    <a:pt x="2553" y="4332"/>
                  </a:lnTo>
                  <a:cubicBezTo>
                    <a:pt x="2804" y="4478"/>
                    <a:pt x="3055" y="4562"/>
                    <a:pt x="3348" y="4562"/>
                  </a:cubicBezTo>
                  <a:lnTo>
                    <a:pt x="3390" y="4562"/>
                  </a:lnTo>
                  <a:cubicBezTo>
                    <a:pt x="4227" y="4562"/>
                    <a:pt x="4938" y="3809"/>
                    <a:pt x="4938" y="2867"/>
                  </a:cubicBezTo>
                  <a:lnTo>
                    <a:pt x="4938" y="1716"/>
                  </a:lnTo>
                  <a:cubicBezTo>
                    <a:pt x="4938" y="775"/>
                    <a:pt x="4269" y="1"/>
                    <a:pt x="3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4375992" y="3166758"/>
              <a:ext cx="130685" cy="161444"/>
            </a:xfrm>
            <a:custGeom>
              <a:avLst/>
              <a:gdLst/>
              <a:ahLst/>
              <a:cxnLst/>
              <a:rect l="l" t="t" r="r" b="b"/>
              <a:pathLst>
                <a:path w="3998" h="4939" extrusionOk="0">
                  <a:moveTo>
                    <a:pt x="2993" y="1"/>
                  </a:moveTo>
                  <a:lnTo>
                    <a:pt x="1" y="4081"/>
                  </a:lnTo>
                  <a:lnTo>
                    <a:pt x="963" y="4939"/>
                  </a:lnTo>
                  <a:lnTo>
                    <a:pt x="3997" y="859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4425251" y="3114100"/>
              <a:ext cx="160757" cy="149120"/>
            </a:xfrm>
            <a:custGeom>
              <a:avLst/>
              <a:gdLst/>
              <a:ahLst/>
              <a:cxnLst/>
              <a:rect l="l" t="t" r="r" b="b"/>
              <a:pathLst>
                <a:path w="4918" h="4562" extrusionOk="0">
                  <a:moveTo>
                    <a:pt x="1549" y="1"/>
                  </a:moveTo>
                  <a:cubicBezTo>
                    <a:pt x="670" y="1"/>
                    <a:pt x="0" y="775"/>
                    <a:pt x="0" y="1716"/>
                  </a:cubicBezTo>
                  <a:lnTo>
                    <a:pt x="0" y="2867"/>
                  </a:lnTo>
                  <a:cubicBezTo>
                    <a:pt x="0" y="3809"/>
                    <a:pt x="712" y="4562"/>
                    <a:pt x="1549" y="4562"/>
                  </a:cubicBezTo>
                  <a:lnTo>
                    <a:pt x="1591" y="4562"/>
                  </a:lnTo>
                  <a:cubicBezTo>
                    <a:pt x="1884" y="4562"/>
                    <a:pt x="2156" y="4478"/>
                    <a:pt x="2386" y="4332"/>
                  </a:cubicBezTo>
                  <a:lnTo>
                    <a:pt x="4164" y="3181"/>
                  </a:lnTo>
                  <a:cubicBezTo>
                    <a:pt x="4625" y="2867"/>
                    <a:pt x="4918" y="2302"/>
                    <a:pt x="4918" y="1716"/>
                  </a:cubicBezTo>
                  <a:lnTo>
                    <a:pt x="4918" y="1695"/>
                  </a:lnTo>
                  <a:cubicBezTo>
                    <a:pt x="4918" y="796"/>
                    <a:pt x="4248" y="1"/>
                    <a:pt x="3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65"/>
          <p:cNvSpPr txBox="1"/>
          <p:nvPr/>
        </p:nvSpPr>
        <p:spPr>
          <a:xfrm>
            <a:off x="400296" y="2132100"/>
            <a:ext cx="18288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 dirty="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29" name="Google Shape;1929;p65"/>
          <p:cNvSpPr txBox="1">
            <a:spLocks noGrp="1"/>
          </p:cNvSpPr>
          <p:nvPr>
            <p:ph type="subTitle" idx="4294967295"/>
          </p:nvPr>
        </p:nvSpPr>
        <p:spPr>
          <a:xfrm>
            <a:off x="2422437" y="59473"/>
            <a:ext cx="646136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Dalam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proyek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kita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berhasil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membangun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sebuah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model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memprediksi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dengan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rentang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antara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11.000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hingga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185.000 SAR. Model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informasi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pendukung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berguna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dalam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menentukan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jual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dan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beli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bagi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perusahaan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maupun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individu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melakukan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transaksi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Hasil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dari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model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menunjukkan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bahwa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fitur-fitur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paling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signifikan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pengaruhnya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adalah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Make, Engine Size, dan Year. Performa model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regresi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dievaluasi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menggunakan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metrik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RMSE (Root Mean Square Error), MAE (Mean Absolute Error), dan MAPE (Mean Absolute Percentage Error).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Setelah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melalui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proses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penyetelan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hyperparameter pada masing-masing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metrik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evaluasi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diperoleh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nilai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akhir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sebesar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17.523,864046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RMSE, 11.476,471234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MAE, dan 0,193763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MAPE.</a:t>
            </a:r>
          </a:p>
          <a:p>
            <a:pPr>
              <a:lnSpc>
                <a:spcPct val="150000"/>
              </a:lnSpc>
            </a:pP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Nilai RMSE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memiliki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makna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bahwa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ketika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model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digunakan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memprediksi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perkiraan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rata-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ratanya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memiliki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selisih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sekitar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17.532 SAR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dari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seharusnya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Model yang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diperoleh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masih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memiliki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potensi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ditingkatkan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melalui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proses-proses </a:t>
            </a:r>
            <a:r>
              <a:rPr lang="en-ID" sz="120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tertentu</a:t>
            </a:r>
            <a:r>
              <a:rPr lang="en-ID" sz="120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8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57"/>
          <p:cNvPicPr preferRelativeResize="0"/>
          <p:nvPr/>
        </p:nvPicPr>
        <p:blipFill rotWithShape="1">
          <a:blip r:embed="rId3">
            <a:alphaModFix/>
          </a:blip>
          <a:srcRect l="11660"/>
          <a:stretch/>
        </p:blipFill>
        <p:spPr>
          <a:xfrm>
            <a:off x="4584675" y="0"/>
            <a:ext cx="4559325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57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544" name="Google Shape;1544;p5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57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7"/>
          <p:cNvSpPr txBox="1">
            <a:spLocks noGrp="1"/>
          </p:cNvSpPr>
          <p:nvPr>
            <p:ph type="subTitle" idx="1"/>
          </p:nvPr>
        </p:nvSpPr>
        <p:spPr>
          <a:xfrm>
            <a:off x="-39665" y="1818516"/>
            <a:ext cx="5293112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Recommendations</a:t>
            </a:r>
            <a:endParaRPr sz="2400" dirty="0"/>
          </a:p>
        </p:txBody>
      </p:sp>
      <p:sp>
        <p:nvSpPr>
          <p:cNvPr id="1548" name="Google Shape;1548;p57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549" name="Google Shape;1549;p57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0" name="Google Shape;1550;p57"/>
          <p:cNvGrpSpPr/>
          <p:nvPr/>
        </p:nvGrpSpPr>
        <p:grpSpPr>
          <a:xfrm>
            <a:off x="1712835" y="2786246"/>
            <a:ext cx="1367069" cy="1795348"/>
            <a:chOff x="1450050" y="1031742"/>
            <a:chExt cx="400642" cy="526156"/>
          </a:xfrm>
        </p:grpSpPr>
        <p:sp>
          <p:nvSpPr>
            <p:cNvPr id="1551" name="Google Shape;1551;p57"/>
            <p:cNvSpPr/>
            <p:nvPr/>
          </p:nvSpPr>
          <p:spPr>
            <a:xfrm>
              <a:off x="1773674" y="1124196"/>
              <a:ext cx="77018" cy="30848"/>
            </a:xfrm>
            <a:custGeom>
              <a:avLst/>
              <a:gdLst/>
              <a:ahLst/>
              <a:cxnLst/>
              <a:rect l="l" t="t" r="r" b="b"/>
              <a:pathLst>
                <a:path w="3378" h="1353" extrusionOk="0">
                  <a:moveTo>
                    <a:pt x="1" y="0"/>
                  </a:moveTo>
                  <a:lnTo>
                    <a:pt x="1" y="1352"/>
                  </a:lnTo>
                  <a:lnTo>
                    <a:pt x="3378" y="1352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1450050" y="1124196"/>
              <a:ext cx="77110" cy="30848"/>
            </a:xfrm>
            <a:custGeom>
              <a:avLst/>
              <a:gdLst/>
              <a:ahLst/>
              <a:cxnLst/>
              <a:rect l="l" t="t" r="r" b="b"/>
              <a:pathLst>
                <a:path w="3382" h="1353" extrusionOk="0">
                  <a:moveTo>
                    <a:pt x="0" y="0"/>
                  </a:moveTo>
                  <a:lnTo>
                    <a:pt x="0" y="1352"/>
                  </a:lnTo>
                  <a:lnTo>
                    <a:pt x="3381" y="1352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1588766" y="1031742"/>
              <a:ext cx="200298" cy="246559"/>
            </a:xfrm>
            <a:custGeom>
              <a:avLst/>
              <a:gdLst/>
              <a:ahLst/>
              <a:cxnLst/>
              <a:rect l="l" t="t" r="r" b="b"/>
              <a:pathLst>
                <a:path w="8785" h="10814" extrusionOk="0">
                  <a:moveTo>
                    <a:pt x="5407" y="0"/>
                  </a:moveTo>
                  <a:lnTo>
                    <a:pt x="1" y="10814"/>
                  </a:lnTo>
                  <a:lnTo>
                    <a:pt x="6081" y="8110"/>
                  </a:lnTo>
                  <a:cubicBezTo>
                    <a:pt x="7574" y="8110"/>
                    <a:pt x="8785" y="6899"/>
                    <a:pt x="8785" y="5407"/>
                  </a:cubicBezTo>
                  <a:lnTo>
                    <a:pt x="8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1511679" y="1031742"/>
              <a:ext cx="169564" cy="246559"/>
            </a:xfrm>
            <a:custGeom>
              <a:avLst/>
              <a:gdLst/>
              <a:ahLst/>
              <a:cxnLst/>
              <a:rect l="l" t="t" r="r" b="b"/>
              <a:pathLst>
                <a:path w="7437" h="10814" extrusionOk="0">
                  <a:moveTo>
                    <a:pt x="1" y="0"/>
                  </a:moveTo>
                  <a:lnTo>
                    <a:pt x="1" y="5407"/>
                  </a:lnTo>
                  <a:cubicBezTo>
                    <a:pt x="1" y="6899"/>
                    <a:pt x="1212" y="8110"/>
                    <a:pt x="2704" y="8110"/>
                  </a:cubicBezTo>
                  <a:lnTo>
                    <a:pt x="7437" y="1081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1619591" y="1124196"/>
              <a:ext cx="92477" cy="123302"/>
            </a:xfrm>
            <a:custGeom>
              <a:avLst/>
              <a:gdLst/>
              <a:ahLst/>
              <a:cxnLst/>
              <a:rect l="l" t="t" r="r" b="b"/>
              <a:pathLst>
                <a:path w="4056" h="5408" extrusionOk="0">
                  <a:moveTo>
                    <a:pt x="0" y="0"/>
                  </a:moveTo>
                  <a:lnTo>
                    <a:pt x="0" y="5407"/>
                  </a:lnTo>
                  <a:lnTo>
                    <a:pt x="4055" y="5407"/>
                  </a:lnTo>
                  <a:lnTo>
                    <a:pt x="4055" y="1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1588766" y="1124196"/>
              <a:ext cx="61651" cy="123302"/>
            </a:xfrm>
            <a:custGeom>
              <a:avLst/>
              <a:gdLst/>
              <a:ahLst/>
              <a:cxnLst/>
              <a:rect l="l" t="t" r="r" b="b"/>
              <a:pathLst>
                <a:path w="2704" h="5408" extrusionOk="0">
                  <a:moveTo>
                    <a:pt x="2704" y="0"/>
                  </a:moveTo>
                  <a:lnTo>
                    <a:pt x="1" y="1352"/>
                  </a:lnTo>
                  <a:lnTo>
                    <a:pt x="1" y="5407"/>
                  </a:lnTo>
                  <a:lnTo>
                    <a:pt x="2704" y="5407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1590567" y="1216650"/>
              <a:ext cx="198497" cy="233244"/>
            </a:xfrm>
            <a:custGeom>
              <a:avLst/>
              <a:gdLst/>
              <a:ahLst/>
              <a:cxnLst/>
              <a:rect l="l" t="t" r="r" b="b"/>
              <a:pathLst>
                <a:path w="8706" h="10230" extrusionOk="0">
                  <a:moveTo>
                    <a:pt x="2625" y="0"/>
                  </a:moveTo>
                  <a:lnTo>
                    <a:pt x="1" y="10230"/>
                  </a:lnTo>
                  <a:lnTo>
                    <a:pt x="5245" y="10230"/>
                  </a:lnTo>
                  <a:lnTo>
                    <a:pt x="8706" y="7152"/>
                  </a:lnTo>
                  <a:lnTo>
                    <a:pt x="8706" y="2704"/>
                  </a:lnTo>
                  <a:cubicBezTo>
                    <a:pt x="8706" y="1215"/>
                    <a:pt x="7495" y="0"/>
                    <a:pt x="6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1511679" y="1216650"/>
              <a:ext cx="138738" cy="233244"/>
            </a:xfrm>
            <a:custGeom>
              <a:avLst/>
              <a:gdLst/>
              <a:ahLst/>
              <a:cxnLst/>
              <a:rect l="l" t="t" r="r" b="b"/>
              <a:pathLst>
                <a:path w="6085" h="10230" extrusionOk="0">
                  <a:moveTo>
                    <a:pt x="2704" y="0"/>
                  </a:moveTo>
                  <a:cubicBezTo>
                    <a:pt x="1212" y="0"/>
                    <a:pt x="1" y="1215"/>
                    <a:pt x="1" y="2704"/>
                  </a:cubicBezTo>
                  <a:lnTo>
                    <a:pt x="1" y="7152"/>
                  </a:lnTo>
                  <a:lnTo>
                    <a:pt x="3461" y="10230"/>
                  </a:lnTo>
                  <a:lnTo>
                    <a:pt x="6085" y="10230"/>
                  </a:lnTo>
                  <a:lnTo>
                    <a:pt x="6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1604133" y="1278461"/>
              <a:ext cx="115573" cy="132149"/>
            </a:xfrm>
            <a:custGeom>
              <a:avLst/>
              <a:gdLst/>
              <a:ahLst/>
              <a:cxnLst/>
              <a:rect l="l" t="t" r="r" b="b"/>
              <a:pathLst>
                <a:path w="5069" h="5796" extrusionOk="0">
                  <a:moveTo>
                    <a:pt x="2030" y="0"/>
                  </a:moveTo>
                  <a:lnTo>
                    <a:pt x="1" y="5796"/>
                  </a:lnTo>
                  <a:lnTo>
                    <a:pt x="1" y="5796"/>
                  </a:lnTo>
                  <a:lnTo>
                    <a:pt x="5069" y="4444"/>
                  </a:lnTo>
                  <a:lnTo>
                    <a:pt x="5069" y="3039"/>
                  </a:lnTo>
                  <a:cubicBezTo>
                    <a:pt x="5069" y="1362"/>
                    <a:pt x="3706" y="0"/>
                    <a:pt x="2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1581036" y="1278279"/>
              <a:ext cx="69380" cy="147630"/>
            </a:xfrm>
            <a:custGeom>
              <a:avLst/>
              <a:gdLst/>
              <a:ahLst/>
              <a:cxnLst/>
              <a:rect l="l" t="t" r="r" b="b"/>
              <a:pathLst>
                <a:path w="3043" h="6475" extrusionOk="0">
                  <a:moveTo>
                    <a:pt x="3043" y="1"/>
                  </a:moveTo>
                  <a:cubicBezTo>
                    <a:pt x="1367" y="1"/>
                    <a:pt x="1" y="1367"/>
                    <a:pt x="1" y="3043"/>
                  </a:cubicBezTo>
                  <a:lnTo>
                    <a:pt x="1" y="4449"/>
                  </a:lnTo>
                  <a:lnTo>
                    <a:pt x="3043" y="6474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1604133" y="1379784"/>
              <a:ext cx="115573" cy="177931"/>
            </a:xfrm>
            <a:custGeom>
              <a:avLst/>
              <a:gdLst/>
              <a:ahLst/>
              <a:cxnLst/>
              <a:rect l="l" t="t" r="r" b="b"/>
              <a:pathLst>
                <a:path w="5069" h="7804" extrusionOk="0">
                  <a:moveTo>
                    <a:pt x="2030" y="0"/>
                  </a:moveTo>
                  <a:lnTo>
                    <a:pt x="1" y="3904"/>
                  </a:lnTo>
                  <a:lnTo>
                    <a:pt x="2030" y="7804"/>
                  </a:lnTo>
                  <a:cubicBezTo>
                    <a:pt x="3706" y="7804"/>
                    <a:pt x="5069" y="6441"/>
                    <a:pt x="5069" y="4765"/>
                  </a:cubicBezTo>
                  <a:lnTo>
                    <a:pt x="5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1581036" y="1379784"/>
              <a:ext cx="69380" cy="178114"/>
            </a:xfrm>
            <a:custGeom>
              <a:avLst/>
              <a:gdLst/>
              <a:ahLst/>
              <a:cxnLst/>
              <a:rect l="l" t="t" r="r" b="b"/>
              <a:pathLst>
                <a:path w="3043" h="7812" extrusionOk="0">
                  <a:moveTo>
                    <a:pt x="1" y="0"/>
                  </a:moveTo>
                  <a:lnTo>
                    <a:pt x="1" y="4769"/>
                  </a:lnTo>
                  <a:cubicBezTo>
                    <a:pt x="1" y="6445"/>
                    <a:pt x="1367" y="7811"/>
                    <a:pt x="3043" y="7811"/>
                  </a:cubicBezTo>
                  <a:lnTo>
                    <a:pt x="3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1604133" y="1031742"/>
              <a:ext cx="107935" cy="123302"/>
            </a:xfrm>
            <a:custGeom>
              <a:avLst/>
              <a:gdLst/>
              <a:ahLst/>
              <a:cxnLst/>
              <a:rect l="l" t="t" r="r" b="b"/>
              <a:pathLst>
                <a:path w="4734" h="5408" extrusionOk="0">
                  <a:moveTo>
                    <a:pt x="2030" y="0"/>
                  </a:moveTo>
                  <a:lnTo>
                    <a:pt x="1" y="2704"/>
                  </a:lnTo>
                  <a:lnTo>
                    <a:pt x="2030" y="5407"/>
                  </a:lnTo>
                  <a:lnTo>
                    <a:pt x="4733" y="5407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1588766" y="1031742"/>
              <a:ext cx="61651" cy="123302"/>
            </a:xfrm>
            <a:custGeom>
              <a:avLst/>
              <a:gdLst/>
              <a:ahLst/>
              <a:cxnLst/>
              <a:rect l="l" t="t" r="r" b="b"/>
              <a:pathLst>
                <a:path w="2704" h="5408" extrusionOk="0">
                  <a:moveTo>
                    <a:pt x="1" y="0"/>
                  </a:moveTo>
                  <a:lnTo>
                    <a:pt x="1" y="5407"/>
                  </a:lnTo>
                  <a:lnTo>
                    <a:pt x="2704" y="5407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42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65"/>
          <p:cNvGrpSpPr/>
          <p:nvPr/>
        </p:nvGrpSpPr>
        <p:grpSpPr>
          <a:xfrm>
            <a:off x="7019929" y="2362396"/>
            <a:ext cx="1703010" cy="1901330"/>
            <a:chOff x="6492093" y="2238000"/>
            <a:chExt cx="1703010" cy="1901330"/>
          </a:xfrm>
        </p:grpSpPr>
        <p:sp>
          <p:nvSpPr>
            <p:cNvPr id="1906" name="Google Shape;1906;p65"/>
            <p:cNvSpPr/>
            <p:nvPr/>
          </p:nvSpPr>
          <p:spPr>
            <a:xfrm>
              <a:off x="6659677" y="3605838"/>
              <a:ext cx="186744" cy="533493"/>
            </a:xfrm>
            <a:custGeom>
              <a:avLst/>
              <a:gdLst/>
              <a:ahLst/>
              <a:cxnLst/>
              <a:rect l="l" t="t" r="r" b="b"/>
              <a:pathLst>
                <a:path w="5713" h="16321" extrusionOk="0">
                  <a:moveTo>
                    <a:pt x="1842" y="0"/>
                  </a:moveTo>
                  <a:cubicBezTo>
                    <a:pt x="816" y="0"/>
                    <a:pt x="0" y="837"/>
                    <a:pt x="0" y="1821"/>
                  </a:cubicBezTo>
                  <a:lnTo>
                    <a:pt x="0" y="14480"/>
                  </a:lnTo>
                  <a:cubicBezTo>
                    <a:pt x="0" y="15505"/>
                    <a:pt x="837" y="16321"/>
                    <a:pt x="1842" y="16321"/>
                  </a:cubicBezTo>
                  <a:lnTo>
                    <a:pt x="3871" y="16321"/>
                  </a:lnTo>
                  <a:cubicBezTo>
                    <a:pt x="4896" y="16321"/>
                    <a:pt x="5712" y="15484"/>
                    <a:pt x="5712" y="14480"/>
                  </a:cubicBezTo>
                  <a:lnTo>
                    <a:pt x="5712" y="1821"/>
                  </a:lnTo>
                  <a:cubicBezTo>
                    <a:pt x="5712" y="795"/>
                    <a:pt x="4875" y="0"/>
                    <a:pt x="3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7840123" y="3605838"/>
              <a:ext cx="186744" cy="533493"/>
            </a:xfrm>
            <a:custGeom>
              <a:avLst/>
              <a:gdLst/>
              <a:ahLst/>
              <a:cxnLst/>
              <a:rect l="l" t="t" r="r" b="b"/>
              <a:pathLst>
                <a:path w="5713" h="16321" extrusionOk="0">
                  <a:moveTo>
                    <a:pt x="1842" y="0"/>
                  </a:moveTo>
                  <a:cubicBezTo>
                    <a:pt x="816" y="0"/>
                    <a:pt x="0" y="837"/>
                    <a:pt x="0" y="1821"/>
                  </a:cubicBezTo>
                  <a:lnTo>
                    <a:pt x="0" y="14480"/>
                  </a:lnTo>
                  <a:cubicBezTo>
                    <a:pt x="0" y="15505"/>
                    <a:pt x="837" y="16321"/>
                    <a:pt x="1842" y="16321"/>
                  </a:cubicBezTo>
                  <a:lnTo>
                    <a:pt x="3871" y="16321"/>
                  </a:lnTo>
                  <a:cubicBezTo>
                    <a:pt x="4897" y="16321"/>
                    <a:pt x="5713" y="15484"/>
                    <a:pt x="5713" y="14480"/>
                  </a:cubicBezTo>
                  <a:lnTo>
                    <a:pt x="5713" y="1821"/>
                  </a:lnTo>
                  <a:cubicBezTo>
                    <a:pt x="5713" y="795"/>
                    <a:pt x="4876" y="0"/>
                    <a:pt x="3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6492093" y="2551236"/>
              <a:ext cx="106071" cy="261958"/>
            </a:xfrm>
            <a:custGeom>
              <a:avLst/>
              <a:gdLst/>
              <a:ahLst/>
              <a:cxnLst/>
              <a:rect l="l" t="t" r="r" b="b"/>
              <a:pathLst>
                <a:path w="3245" h="8014" extrusionOk="0">
                  <a:moveTo>
                    <a:pt x="901" y="0"/>
                  </a:moveTo>
                  <a:cubicBezTo>
                    <a:pt x="399" y="0"/>
                    <a:pt x="1" y="398"/>
                    <a:pt x="1" y="900"/>
                  </a:cubicBezTo>
                  <a:lnTo>
                    <a:pt x="1" y="7114"/>
                  </a:lnTo>
                  <a:cubicBezTo>
                    <a:pt x="1" y="7616"/>
                    <a:pt x="399" y="8014"/>
                    <a:pt x="901" y="8014"/>
                  </a:cubicBezTo>
                  <a:lnTo>
                    <a:pt x="2365" y="8014"/>
                  </a:lnTo>
                  <a:cubicBezTo>
                    <a:pt x="2847" y="8014"/>
                    <a:pt x="3244" y="7616"/>
                    <a:pt x="3244" y="7114"/>
                  </a:cubicBezTo>
                  <a:lnTo>
                    <a:pt x="3244" y="900"/>
                  </a:lnTo>
                  <a:cubicBezTo>
                    <a:pt x="3244" y="398"/>
                    <a:pt x="2847" y="0"/>
                    <a:pt x="2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6525630" y="2495146"/>
              <a:ext cx="180598" cy="179912"/>
            </a:xfrm>
            <a:custGeom>
              <a:avLst/>
              <a:gdLst/>
              <a:ahLst/>
              <a:cxnLst/>
              <a:rect l="l" t="t" r="r" b="b"/>
              <a:pathLst>
                <a:path w="5525" h="5504" extrusionOk="0">
                  <a:moveTo>
                    <a:pt x="398" y="0"/>
                  </a:moveTo>
                  <a:cubicBezTo>
                    <a:pt x="189" y="0"/>
                    <a:pt x="0" y="189"/>
                    <a:pt x="0" y="398"/>
                  </a:cubicBezTo>
                  <a:lnTo>
                    <a:pt x="0" y="1256"/>
                  </a:lnTo>
                  <a:lnTo>
                    <a:pt x="0" y="5127"/>
                  </a:lnTo>
                  <a:cubicBezTo>
                    <a:pt x="0" y="5336"/>
                    <a:pt x="189" y="5503"/>
                    <a:pt x="398" y="5503"/>
                  </a:cubicBezTo>
                  <a:lnTo>
                    <a:pt x="879" y="5503"/>
                  </a:lnTo>
                  <a:cubicBezTo>
                    <a:pt x="1088" y="5503"/>
                    <a:pt x="1277" y="5336"/>
                    <a:pt x="1277" y="5127"/>
                  </a:cubicBezTo>
                  <a:lnTo>
                    <a:pt x="1277" y="1256"/>
                  </a:lnTo>
                  <a:lnTo>
                    <a:pt x="5524" y="1256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8089065" y="2551236"/>
              <a:ext cx="106038" cy="261958"/>
            </a:xfrm>
            <a:custGeom>
              <a:avLst/>
              <a:gdLst/>
              <a:ahLst/>
              <a:cxnLst/>
              <a:rect l="l" t="t" r="r" b="b"/>
              <a:pathLst>
                <a:path w="3244" h="8014" extrusionOk="0">
                  <a:moveTo>
                    <a:pt x="879" y="0"/>
                  </a:moveTo>
                  <a:cubicBezTo>
                    <a:pt x="398" y="0"/>
                    <a:pt x="1" y="398"/>
                    <a:pt x="1" y="900"/>
                  </a:cubicBezTo>
                  <a:lnTo>
                    <a:pt x="1" y="7114"/>
                  </a:lnTo>
                  <a:cubicBezTo>
                    <a:pt x="1" y="7616"/>
                    <a:pt x="398" y="8014"/>
                    <a:pt x="879" y="8014"/>
                  </a:cubicBezTo>
                  <a:lnTo>
                    <a:pt x="2365" y="8014"/>
                  </a:lnTo>
                  <a:cubicBezTo>
                    <a:pt x="2846" y="8014"/>
                    <a:pt x="3244" y="7616"/>
                    <a:pt x="3244" y="7114"/>
                  </a:cubicBezTo>
                  <a:lnTo>
                    <a:pt x="3244" y="900"/>
                  </a:lnTo>
                  <a:cubicBezTo>
                    <a:pt x="3244" y="398"/>
                    <a:pt x="2846" y="0"/>
                    <a:pt x="2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7981002" y="2495146"/>
              <a:ext cx="180598" cy="179912"/>
            </a:xfrm>
            <a:custGeom>
              <a:avLst/>
              <a:gdLst/>
              <a:ahLst/>
              <a:cxnLst/>
              <a:rect l="l" t="t" r="r" b="b"/>
              <a:pathLst>
                <a:path w="5525" h="5504" extrusionOk="0">
                  <a:moveTo>
                    <a:pt x="1" y="0"/>
                  </a:moveTo>
                  <a:lnTo>
                    <a:pt x="1" y="1256"/>
                  </a:lnTo>
                  <a:lnTo>
                    <a:pt x="4248" y="1256"/>
                  </a:lnTo>
                  <a:lnTo>
                    <a:pt x="4248" y="5127"/>
                  </a:lnTo>
                  <a:cubicBezTo>
                    <a:pt x="4248" y="5336"/>
                    <a:pt x="4437" y="5503"/>
                    <a:pt x="4646" y="5503"/>
                  </a:cubicBezTo>
                  <a:lnTo>
                    <a:pt x="5148" y="5503"/>
                  </a:lnTo>
                  <a:cubicBezTo>
                    <a:pt x="5336" y="5503"/>
                    <a:pt x="5525" y="5336"/>
                    <a:pt x="5525" y="5127"/>
                  </a:cubicBezTo>
                  <a:lnTo>
                    <a:pt x="5525" y="1256"/>
                  </a:lnTo>
                  <a:lnTo>
                    <a:pt x="5525" y="398"/>
                  </a:lnTo>
                  <a:cubicBezTo>
                    <a:pt x="5525" y="189"/>
                    <a:pt x="5336" y="0"/>
                    <a:pt x="5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6768426" y="3872561"/>
              <a:ext cx="1149717" cy="116989"/>
            </a:xfrm>
            <a:custGeom>
              <a:avLst/>
              <a:gdLst/>
              <a:ahLst/>
              <a:cxnLst/>
              <a:rect l="l" t="t" r="r" b="b"/>
              <a:pathLst>
                <a:path w="35173" h="3579" extrusionOk="0">
                  <a:moveTo>
                    <a:pt x="17597" y="1"/>
                  </a:moveTo>
                  <a:lnTo>
                    <a:pt x="126" y="1821"/>
                  </a:lnTo>
                  <a:cubicBezTo>
                    <a:pt x="126" y="1821"/>
                    <a:pt x="0" y="3579"/>
                    <a:pt x="17597" y="3579"/>
                  </a:cubicBezTo>
                  <a:cubicBezTo>
                    <a:pt x="35173" y="3579"/>
                    <a:pt x="35068" y="1821"/>
                    <a:pt x="35068" y="1821"/>
                  </a:cubicBezTo>
                  <a:lnTo>
                    <a:pt x="17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6612478" y="2238000"/>
              <a:ext cx="1462308" cy="1703705"/>
            </a:xfrm>
            <a:custGeom>
              <a:avLst/>
              <a:gdLst/>
              <a:ahLst/>
              <a:cxnLst/>
              <a:rect l="l" t="t" r="r" b="b"/>
              <a:pathLst>
                <a:path w="44736" h="52121" extrusionOk="0">
                  <a:moveTo>
                    <a:pt x="22368" y="0"/>
                  </a:moveTo>
                  <a:cubicBezTo>
                    <a:pt x="13643" y="0"/>
                    <a:pt x="3641" y="1109"/>
                    <a:pt x="2616" y="3473"/>
                  </a:cubicBezTo>
                  <a:cubicBezTo>
                    <a:pt x="1612" y="5817"/>
                    <a:pt x="1" y="15693"/>
                    <a:pt x="1" y="25297"/>
                  </a:cubicBezTo>
                  <a:lnTo>
                    <a:pt x="1" y="49087"/>
                  </a:lnTo>
                  <a:cubicBezTo>
                    <a:pt x="1" y="50573"/>
                    <a:pt x="1151" y="51723"/>
                    <a:pt x="2302" y="51723"/>
                  </a:cubicBezTo>
                  <a:cubicBezTo>
                    <a:pt x="3453" y="51723"/>
                    <a:pt x="8475" y="52121"/>
                    <a:pt x="22368" y="52121"/>
                  </a:cubicBezTo>
                  <a:cubicBezTo>
                    <a:pt x="36261" y="52121"/>
                    <a:pt x="41283" y="51723"/>
                    <a:pt x="42434" y="51723"/>
                  </a:cubicBezTo>
                  <a:cubicBezTo>
                    <a:pt x="43584" y="51723"/>
                    <a:pt x="44735" y="50573"/>
                    <a:pt x="44735" y="49087"/>
                  </a:cubicBezTo>
                  <a:lnTo>
                    <a:pt x="44735" y="25297"/>
                  </a:lnTo>
                  <a:cubicBezTo>
                    <a:pt x="44735" y="15714"/>
                    <a:pt x="43145" y="5817"/>
                    <a:pt x="42120" y="3473"/>
                  </a:cubicBezTo>
                  <a:cubicBezTo>
                    <a:pt x="41095" y="1109"/>
                    <a:pt x="31114" y="0"/>
                    <a:pt x="22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6613851" y="2238000"/>
              <a:ext cx="1460249" cy="1006089"/>
            </a:xfrm>
            <a:custGeom>
              <a:avLst/>
              <a:gdLst/>
              <a:ahLst/>
              <a:cxnLst/>
              <a:rect l="l" t="t" r="r" b="b"/>
              <a:pathLst>
                <a:path w="44673" h="30779" extrusionOk="0">
                  <a:moveTo>
                    <a:pt x="22326" y="0"/>
                  </a:moveTo>
                  <a:cubicBezTo>
                    <a:pt x="13601" y="0"/>
                    <a:pt x="3599" y="1109"/>
                    <a:pt x="2574" y="3473"/>
                  </a:cubicBezTo>
                  <a:cubicBezTo>
                    <a:pt x="1612" y="5754"/>
                    <a:pt x="105" y="14898"/>
                    <a:pt x="0" y="24125"/>
                  </a:cubicBezTo>
                  <a:cubicBezTo>
                    <a:pt x="628" y="25380"/>
                    <a:pt x="1821" y="26741"/>
                    <a:pt x="4039" y="27473"/>
                  </a:cubicBezTo>
                  <a:cubicBezTo>
                    <a:pt x="8642" y="28958"/>
                    <a:pt x="11948" y="30779"/>
                    <a:pt x="22347" y="30779"/>
                  </a:cubicBezTo>
                  <a:cubicBezTo>
                    <a:pt x="32746" y="30779"/>
                    <a:pt x="36031" y="28958"/>
                    <a:pt x="40655" y="27473"/>
                  </a:cubicBezTo>
                  <a:cubicBezTo>
                    <a:pt x="42852" y="26741"/>
                    <a:pt x="44045" y="25360"/>
                    <a:pt x="44672" y="24125"/>
                  </a:cubicBezTo>
                  <a:cubicBezTo>
                    <a:pt x="44526" y="14898"/>
                    <a:pt x="43040" y="5754"/>
                    <a:pt x="42078" y="3473"/>
                  </a:cubicBezTo>
                  <a:cubicBezTo>
                    <a:pt x="41053" y="1109"/>
                    <a:pt x="31072" y="0"/>
                    <a:pt x="22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7367539" y="2296803"/>
              <a:ext cx="673689" cy="838532"/>
            </a:xfrm>
            <a:custGeom>
              <a:avLst/>
              <a:gdLst/>
              <a:ahLst/>
              <a:cxnLst/>
              <a:rect l="l" t="t" r="r" b="b"/>
              <a:pathLst>
                <a:path w="20610" h="25653" extrusionOk="0">
                  <a:moveTo>
                    <a:pt x="0" y="1"/>
                  </a:moveTo>
                  <a:lnTo>
                    <a:pt x="0" y="25653"/>
                  </a:lnTo>
                  <a:cubicBezTo>
                    <a:pt x="19020" y="25548"/>
                    <a:pt x="20610" y="21071"/>
                    <a:pt x="20610" y="21071"/>
                  </a:cubicBezTo>
                  <a:cubicBezTo>
                    <a:pt x="20484" y="9144"/>
                    <a:pt x="17974" y="2177"/>
                    <a:pt x="17974" y="2177"/>
                  </a:cubicBezTo>
                  <a:cubicBezTo>
                    <a:pt x="15274" y="1340"/>
                    <a:pt x="7470" y="8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6645982" y="2296803"/>
              <a:ext cx="673722" cy="838532"/>
            </a:xfrm>
            <a:custGeom>
              <a:avLst/>
              <a:gdLst/>
              <a:ahLst/>
              <a:cxnLst/>
              <a:rect l="l" t="t" r="r" b="b"/>
              <a:pathLst>
                <a:path w="20611" h="25653" extrusionOk="0">
                  <a:moveTo>
                    <a:pt x="20611" y="1"/>
                  </a:moveTo>
                  <a:cubicBezTo>
                    <a:pt x="13120" y="84"/>
                    <a:pt x="5336" y="1340"/>
                    <a:pt x="2637" y="2177"/>
                  </a:cubicBezTo>
                  <a:cubicBezTo>
                    <a:pt x="2637" y="2177"/>
                    <a:pt x="126" y="9144"/>
                    <a:pt x="1" y="21071"/>
                  </a:cubicBezTo>
                  <a:cubicBezTo>
                    <a:pt x="1" y="21071"/>
                    <a:pt x="1591" y="25548"/>
                    <a:pt x="20611" y="25653"/>
                  </a:cubicBezTo>
                  <a:lnTo>
                    <a:pt x="206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6613164" y="3484766"/>
              <a:ext cx="358124" cy="241463"/>
            </a:xfrm>
            <a:custGeom>
              <a:avLst/>
              <a:gdLst/>
              <a:ahLst/>
              <a:cxnLst/>
              <a:rect l="l" t="t" r="r" b="b"/>
              <a:pathLst>
                <a:path w="10956" h="7387" extrusionOk="0">
                  <a:moveTo>
                    <a:pt x="0" y="1"/>
                  </a:moveTo>
                  <a:lnTo>
                    <a:pt x="0" y="6069"/>
                  </a:lnTo>
                  <a:cubicBezTo>
                    <a:pt x="1612" y="6529"/>
                    <a:pt x="4980" y="7387"/>
                    <a:pt x="7240" y="7387"/>
                  </a:cubicBezTo>
                  <a:cubicBezTo>
                    <a:pt x="7247" y="7387"/>
                    <a:pt x="7254" y="7387"/>
                    <a:pt x="7261" y="7387"/>
                  </a:cubicBezTo>
                  <a:cubicBezTo>
                    <a:pt x="10298" y="7387"/>
                    <a:pt x="10956" y="2908"/>
                    <a:pt x="7240" y="2386"/>
                  </a:cubicBezTo>
                  <a:cubicBezTo>
                    <a:pt x="4520" y="2030"/>
                    <a:pt x="1486" y="7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6645982" y="3568902"/>
              <a:ext cx="102639" cy="102639"/>
            </a:xfrm>
            <a:custGeom>
              <a:avLst/>
              <a:gdLst/>
              <a:ahLst/>
              <a:cxnLst/>
              <a:rect l="l" t="t" r="r" b="b"/>
              <a:pathLst>
                <a:path w="3140" h="3140" extrusionOk="0">
                  <a:moveTo>
                    <a:pt x="1570" y="1"/>
                  </a:moveTo>
                  <a:cubicBezTo>
                    <a:pt x="712" y="1"/>
                    <a:pt x="1" y="691"/>
                    <a:pt x="1" y="1570"/>
                  </a:cubicBezTo>
                  <a:cubicBezTo>
                    <a:pt x="1" y="2428"/>
                    <a:pt x="712" y="3139"/>
                    <a:pt x="1570" y="3139"/>
                  </a:cubicBezTo>
                  <a:cubicBezTo>
                    <a:pt x="2428" y="3139"/>
                    <a:pt x="3139" y="2428"/>
                    <a:pt x="3139" y="1570"/>
                  </a:cubicBezTo>
                  <a:cubicBezTo>
                    <a:pt x="3139" y="691"/>
                    <a:pt x="2428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6781403" y="3616788"/>
              <a:ext cx="69788" cy="69788"/>
            </a:xfrm>
            <a:custGeom>
              <a:avLst/>
              <a:gdLst/>
              <a:ahLst/>
              <a:cxnLst/>
              <a:rect l="l" t="t" r="r" b="b"/>
              <a:pathLst>
                <a:path w="2135" h="2135" extrusionOk="0">
                  <a:moveTo>
                    <a:pt x="1068" y="0"/>
                  </a:moveTo>
                  <a:cubicBezTo>
                    <a:pt x="461" y="0"/>
                    <a:pt x="1" y="460"/>
                    <a:pt x="1" y="1067"/>
                  </a:cubicBezTo>
                  <a:cubicBezTo>
                    <a:pt x="1" y="1674"/>
                    <a:pt x="461" y="2134"/>
                    <a:pt x="1068" y="2134"/>
                  </a:cubicBezTo>
                  <a:cubicBezTo>
                    <a:pt x="1675" y="2134"/>
                    <a:pt x="2135" y="1674"/>
                    <a:pt x="2135" y="1067"/>
                  </a:cubicBezTo>
                  <a:cubicBezTo>
                    <a:pt x="2135" y="460"/>
                    <a:pt x="1675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7715260" y="3484766"/>
              <a:ext cx="358811" cy="241463"/>
            </a:xfrm>
            <a:custGeom>
              <a:avLst/>
              <a:gdLst/>
              <a:ahLst/>
              <a:cxnLst/>
              <a:rect l="l" t="t" r="r" b="b"/>
              <a:pathLst>
                <a:path w="10977" h="7387" extrusionOk="0">
                  <a:moveTo>
                    <a:pt x="10976" y="1"/>
                  </a:moveTo>
                  <a:cubicBezTo>
                    <a:pt x="9512" y="712"/>
                    <a:pt x="6478" y="2030"/>
                    <a:pt x="3758" y="2386"/>
                  </a:cubicBezTo>
                  <a:cubicBezTo>
                    <a:pt x="0" y="2908"/>
                    <a:pt x="679" y="7387"/>
                    <a:pt x="3736" y="7387"/>
                  </a:cubicBezTo>
                  <a:cubicBezTo>
                    <a:pt x="3743" y="7387"/>
                    <a:pt x="3751" y="7387"/>
                    <a:pt x="3758" y="7387"/>
                  </a:cubicBezTo>
                  <a:cubicBezTo>
                    <a:pt x="5996" y="7387"/>
                    <a:pt x="9365" y="6529"/>
                    <a:pt x="10976" y="6069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7938608" y="3568902"/>
              <a:ext cx="102606" cy="102639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1570" y="1"/>
                  </a:moveTo>
                  <a:cubicBezTo>
                    <a:pt x="712" y="1"/>
                    <a:pt x="0" y="691"/>
                    <a:pt x="0" y="1570"/>
                  </a:cubicBezTo>
                  <a:cubicBezTo>
                    <a:pt x="0" y="2428"/>
                    <a:pt x="712" y="3139"/>
                    <a:pt x="1570" y="3139"/>
                  </a:cubicBezTo>
                  <a:cubicBezTo>
                    <a:pt x="2428" y="3139"/>
                    <a:pt x="3139" y="2428"/>
                    <a:pt x="3139" y="1570"/>
                  </a:cubicBezTo>
                  <a:cubicBezTo>
                    <a:pt x="3139" y="691"/>
                    <a:pt x="2428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7835318" y="3616788"/>
              <a:ext cx="69821" cy="69788"/>
            </a:xfrm>
            <a:custGeom>
              <a:avLst/>
              <a:gdLst/>
              <a:ahLst/>
              <a:cxnLst/>
              <a:rect l="l" t="t" r="r" b="b"/>
              <a:pathLst>
                <a:path w="2136" h="2135" extrusionOk="0">
                  <a:moveTo>
                    <a:pt x="1068" y="0"/>
                  </a:moveTo>
                  <a:cubicBezTo>
                    <a:pt x="461" y="0"/>
                    <a:pt x="1" y="460"/>
                    <a:pt x="1" y="1067"/>
                  </a:cubicBezTo>
                  <a:cubicBezTo>
                    <a:pt x="1" y="1674"/>
                    <a:pt x="461" y="2134"/>
                    <a:pt x="1068" y="2134"/>
                  </a:cubicBezTo>
                  <a:cubicBezTo>
                    <a:pt x="1675" y="2134"/>
                    <a:pt x="2135" y="1674"/>
                    <a:pt x="2135" y="1067"/>
                  </a:cubicBezTo>
                  <a:cubicBezTo>
                    <a:pt x="2135" y="460"/>
                    <a:pt x="1675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612478" y="3773389"/>
              <a:ext cx="1462308" cy="168275"/>
            </a:xfrm>
            <a:custGeom>
              <a:avLst/>
              <a:gdLst/>
              <a:ahLst/>
              <a:cxnLst/>
              <a:rect l="l" t="t" r="r" b="b"/>
              <a:pathLst>
                <a:path w="44736" h="5148" extrusionOk="0">
                  <a:moveTo>
                    <a:pt x="1" y="1"/>
                  </a:moveTo>
                  <a:lnTo>
                    <a:pt x="1" y="2114"/>
                  </a:lnTo>
                  <a:cubicBezTo>
                    <a:pt x="1" y="3600"/>
                    <a:pt x="1151" y="4750"/>
                    <a:pt x="2302" y="4750"/>
                  </a:cubicBezTo>
                  <a:cubicBezTo>
                    <a:pt x="3453" y="4750"/>
                    <a:pt x="8475" y="5148"/>
                    <a:pt x="22368" y="5148"/>
                  </a:cubicBezTo>
                  <a:cubicBezTo>
                    <a:pt x="36261" y="5148"/>
                    <a:pt x="41283" y="4750"/>
                    <a:pt x="42434" y="4750"/>
                  </a:cubicBezTo>
                  <a:cubicBezTo>
                    <a:pt x="43584" y="4750"/>
                    <a:pt x="44735" y="3600"/>
                    <a:pt x="44735" y="2114"/>
                  </a:cubicBezTo>
                  <a:lnTo>
                    <a:pt x="44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7235518" y="3343887"/>
              <a:ext cx="215476" cy="197008"/>
            </a:xfrm>
            <a:custGeom>
              <a:avLst/>
              <a:gdLst/>
              <a:ahLst/>
              <a:cxnLst/>
              <a:rect l="l" t="t" r="r" b="b"/>
              <a:pathLst>
                <a:path w="6592" h="6027" extrusionOk="0">
                  <a:moveTo>
                    <a:pt x="3296" y="1"/>
                  </a:moveTo>
                  <a:cubicBezTo>
                    <a:pt x="2527" y="1"/>
                    <a:pt x="1759" y="294"/>
                    <a:pt x="1173" y="879"/>
                  </a:cubicBezTo>
                  <a:cubicBezTo>
                    <a:pt x="1" y="2051"/>
                    <a:pt x="1" y="3955"/>
                    <a:pt x="1173" y="5148"/>
                  </a:cubicBezTo>
                  <a:cubicBezTo>
                    <a:pt x="1759" y="5734"/>
                    <a:pt x="2527" y="6027"/>
                    <a:pt x="3296" y="6027"/>
                  </a:cubicBezTo>
                  <a:cubicBezTo>
                    <a:pt x="4065" y="6027"/>
                    <a:pt x="4834" y="5734"/>
                    <a:pt x="5420" y="5148"/>
                  </a:cubicBezTo>
                  <a:cubicBezTo>
                    <a:pt x="6592" y="3955"/>
                    <a:pt x="6592" y="2051"/>
                    <a:pt x="5420" y="879"/>
                  </a:cubicBezTo>
                  <a:cubicBezTo>
                    <a:pt x="4834" y="294"/>
                    <a:pt x="4065" y="1"/>
                    <a:pt x="3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6747899" y="3823334"/>
              <a:ext cx="185371" cy="66356"/>
            </a:xfrm>
            <a:custGeom>
              <a:avLst/>
              <a:gdLst/>
              <a:ahLst/>
              <a:cxnLst/>
              <a:rect l="l" t="t" r="r" b="b"/>
              <a:pathLst>
                <a:path w="5671" h="2030" extrusionOk="0">
                  <a:moveTo>
                    <a:pt x="984" y="0"/>
                  </a:moveTo>
                  <a:cubicBezTo>
                    <a:pt x="440" y="0"/>
                    <a:pt x="0" y="460"/>
                    <a:pt x="0" y="1004"/>
                  </a:cubicBezTo>
                  <a:lnTo>
                    <a:pt x="0" y="1025"/>
                  </a:lnTo>
                  <a:cubicBezTo>
                    <a:pt x="0" y="1569"/>
                    <a:pt x="440" y="2030"/>
                    <a:pt x="984" y="2030"/>
                  </a:cubicBezTo>
                  <a:lnTo>
                    <a:pt x="4687" y="2030"/>
                  </a:lnTo>
                  <a:cubicBezTo>
                    <a:pt x="5231" y="2030"/>
                    <a:pt x="5671" y="1569"/>
                    <a:pt x="5671" y="1025"/>
                  </a:cubicBezTo>
                  <a:lnTo>
                    <a:pt x="5671" y="1004"/>
                  </a:lnTo>
                  <a:cubicBezTo>
                    <a:pt x="5671" y="460"/>
                    <a:pt x="5231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7720425" y="3823334"/>
              <a:ext cx="186090" cy="66356"/>
            </a:xfrm>
            <a:custGeom>
              <a:avLst/>
              <a:gdLst/>
              <a:ahLst/>
              <a:cxnLst/>
              <a:rect l="l" t="t" r="r" b="b"/>
              <a:pathLst>
                <a:path w="5693" h="2030" extrusionOk="0">
                  <a:moveTo>
                    <a:pt x="1005" y="0"/>
                  </a:moveTo>
                  <a:cubicBezTo>
                    <a:pt x="461" y="0"/>
                    <a:pt x="1" y="460"/>
                    <a:pt x="1" y="1004"/>
                  </a:cubicBezTo>
                  <a:lnTo>
                    <a:pt x="1" y="1025"/>
                  </a:lnTo>
                  <a:cubicBezTo>
                    <a:pt x="1" y="1569"/>
                    <a:pt x="461" y="2030"/>
                    <a:pt x="1005" y="2030"/>
                  </a:cubicBezTo>
                  <a:lnTo>
                    <a:pt x="4688" y="2030"/>
                  </a:lnTo>
                  <a:cubicBezTo>
                    <a:pt x="5232" y="2030"/>
                    <a:pt x="5692" y="1569"/>
                    <a:pt x="5692" y="1025"/>
                  </a:cubicBezTo>
                  <a:lnTo>
                    <a:pt x="5692" y="1004"/>
                  </a:lnTo>
                  <a:cubicBezTo>
                    <a:pt x="5692" y="460"/>
                    <a:pt x="5232" y="0"/>
                    <a:pt x="4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7128829" y="3709781"/>
              <a:ext cx="430233" cy="162816"/>
            </a:xfrm>
            <a:custGeom>
              <a:avLst/>
              <a:gdLst/>
              <a:ahLst/>
              <a:cxnLst/>
              <a:rect l="l" t="t" r="r" b="b"/>
              <a:pathLst>
                <a:path w="13162" h="4981" extrusionOk="0">
                  <a:moveTo>
                    <a:pt x="1" y="1"/>
                  </a:moveTo>
                  <a:lnTo>
                    <a:pt x="1" y="4981"/>
                  </a:lnTo>
                  <a:lnTo>
                    <a:pt x="13162" y="4981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65"/>
          <p:cNvSpPr txBox="1"/>
          <p:nvPr/>
        </p:nvSpPr>
        <p:spPr>
          <a:xfrm>
            <a:off x="6713034" y="1717702"/>
            <a:ext cx="23168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Recommendation</a:t>
            </a:r>
            <a:endParaRPr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" name="Google Shape;1929;p65">
            <a:extLst>
              <a:ext uri="{FF2B5EF4-FFF2-40B4-BE49-F238E27FC236}">
                <a16:creationId xmlns:a16="http://schemas.microsoft.com/office/drawing/2014/main" id="{1727A47F-84FA-780E-B071-214056E83A21}"/>
              </a:ext>
            </a:extLst>
          </p:cNvPr>
          <p:cNvSpPr txBox="1">
            <a:spLocks/>
          </p:cNvSpPr>
          <p:nvPr/>
        </p:nvSpPr>
        <p:spPr>
          <a:xfrm>
            <a:off x="177325" y="107975"/>
            <a:ext cx="646136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139700" indent="0">
              <a:buNone/>
            </a:pP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Berikut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adalah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beberapa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rekomendasi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dilakukan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meningkatkan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performa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model:</a:t>
            </a:r>
          </a:p>
          <a:p>
            <a:pPr>
              <a:buClr>
                <a:srgbClr val="FF0000"/>
              </a:buClr>
            </a:pP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Menambahkan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fitur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mengkategorikan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jenis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classic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atau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non-classic. </a:t>
            </a:r>
          </a:p>
          <a:p>
            <a:pPr>
              <a:buClr>
                <a:srgbClr val="FF0000"/>
              </a:buClr>
            </a:pP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Melakukan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analisis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terhadap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nilai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error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tertinggi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dihasilkan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oleh model,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dengan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mengelompokkan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error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3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kategori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yaitu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overestimation (5%), underestimation (5%), dan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mayoritas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memiliki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error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mendekati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nilai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mean (90%).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Setelah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itu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dilakukan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pemeriksaan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hubungan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antara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error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tersebut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dengan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setiap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variabel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independen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Dengan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demikian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dilakukan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proses training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ulang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dan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menghindari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variabel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menyebabkan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error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tinggi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pPr>
              <a:buClr>
                <a:srgbClr val="FF0000"/>
              </a:buClr>
            </a:pP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Jika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tersedia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tambahan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data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signifikan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mencoba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menggunakan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model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lebih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kompleks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seperti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recursive neural networks (RNN). </a:t>
            </a:r>
            <a:endParaRPr lang="en-ID" sz="105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ID" sz="10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8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" name="Google Shape;3486;p104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3487" name="Google Shape;3487;p104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4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4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4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4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4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4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4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4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4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4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4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4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4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4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4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4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4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4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4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4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4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4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4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4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4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4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4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4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4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4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4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4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4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4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4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4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4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4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4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4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4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4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4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4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04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04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4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4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04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04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4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4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4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4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4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4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4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4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4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4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4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4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4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4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4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4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4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4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04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04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04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04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4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4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04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04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04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4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4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4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04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04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04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4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04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04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4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104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576" name="Google Shape;3576;p104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9D30FF-3FC9-C846-5F68-5E2E18BA01A0}"/>
              </a:ext>
            </a:extLst>
          </p:cNvPr>
          <p:cNvSpPr/>
          <p:nvPr/>
        </p:nvSpPr>
        <p:spPr>
          <a:xfrm>
            <a:off x="609600" y="3756241"/>
            <a:ext cx="3562625" cy="747697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ABBF"/>
              </a:solidFill>
            </a:endParaRPr>
          </a:p>
        </p:txBody>
      </p:sp>
      <p:grpSp>
        <p:nvGrpSpPr>
          <p:cNvPr id="3578" name="Google Shape;3578;p104"/>
          <p:cNvGrpSpPr/>
          <p:nvPr/>
        </p:nvGrpSpPr>
        <p:grpSpPr>
          <a:xfrm>
            <a:off x="855970" y="2991895"/>
            <a:ext cx="489759" cy="489759"/>
            <a:chOff x="1379798" y="1723250"/>
            <a:chExt cx="397887" cy="397887"/>
          </a:xfrm>
        </p:grpSpPr>
        <p:sp>
          <p:nvSpPr>
            <p:cNvPr id="3579" name="Google Shape;3579;p10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0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1" name="Google Shape;3581;p10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0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78D07B-9FF3-D92A-9590-45B325930E7A}"/>
              </a:ext>
            </a:extLst>
          </p:cNvPr>
          <p:cNvSpPr txBox="1"/>
          <p:nvPr/>
        </p:nvSpPr>
        <p:spPr>
          <a:xfrm>
            <a:off x="899955" y="30948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  <a:latin typeface="Ubuntu" panose="020B0504030602030204" pitchFamily="34" charset="0"/>
              </a:rPr>
              <a:t>https://www.linkedin.com/in/siti-hardiyanti/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0C165F-C572-E71A-252D-80D86A641BD2}"/>
              </a:ext>
            </a:extLst>
          </p:cNvPr>
          <p:cNvSpPr/>
          <p:nvPr/>
        </p:nvSpPr>
        <p:spPr>
          <a:xfrm>
            <a:off x="855970" y="2159634"/>
            <a:ext cx="489759" cy="5187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11BA1E-4471-6206-A1BC-32CEAF87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544" y="2222218"/>
            <a:ext cx="400453" cy="4004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DC69C8-657A-5B3C-EABD-DE2B9B76B8CD}"/>
              </a:ext>
            </a:extLst>
          </p:cNvPr>
          <p:cNvSpPr/>
          <p:nvPr/>
        </p:nvSpPr>
        <p:spPr>
          <a:xfrm>
            <a:off x="855970" y="3827891"/>
            <a:ext cx="489759" cy="5187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9FAAB3-D41D-23D1-87CE-D84B46902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120" y="3916389"/>
            <a:ext cx="359221" cy="359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D4542D-2F47-7687-2542-C31E240DC1D2}"/>
              </a:ext>
            </a:extLst>
          </p:cNvPr>
          <p:cNvSpPr txBox="1"/>
          <p:nvPr/>
        </p:nvSpPr>
        <p:spPr>
          <a:xfrm>
            <a:off x="1345729" y="39445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  <a:latin typeface="Ubuntu" panose="020B0504030602030204" pitchFamily="34" charset="0"/>
              </a:rPr>
              <a:t>https://medium.com/@shardiyantid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3B239D-7B51-3C3B-3F00-6EA3238FF079}"/>
              </a:ext>
            </a:extLst>
          </p:cNvPr>
          <p:cNvSpPr txBox="1"/>
          <p:nvPr/>
        </p:nvSpPr>
        <p:spPr>
          <a:xfrm>
            <a:off x="1386262" y="22786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  <a:latin typeface="Ubuntu" panose="020B0504030602030204" pitchFamily="34" charset="0"/>
              </a:rPr>
              <a:t>https://github.com/shardiyantid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48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985" name="Google Shape;985;p48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0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50"/>
          <p:cNvSpPr txBox="1">
            <a:spLocks noGrp="1"/>
          </p:cNvSpPr>
          <p:nvPr>
            <p:ph type="title"/>
          </p:nvPr>
        </p:nvSpPr>
        <p:spPr>
          <a:xfrm>
            <a:off x="3922749" y="377550"/>
            <a:ext cx="3882668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1216" name="Google Shape;1216;p50"/>
          <p:cNvSpPr txBox="1">
            <a:spLocks noGrp="1"/>
          </p:cNvSpPr>
          <p:nvPr>
            <p:ph type="subTitle" idx="1"/>
          </p:nvPr>
        </p:nvSpPr>
        <p:spPr>
          <a:xfrm>
            <a:off x="3934097" y="708911"/>
            <a:ext cx="4958387" cy="3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Berdasarkan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Analisis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Pasar Mobil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Bekas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Arab Saudi yang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didapat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dari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Mordor Intelligence. Pasar Mobil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Bekas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Arab Saudi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memiliki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nilai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sebesar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4,91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miliar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dolar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AS pada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tahun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2021 dan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diperkirakan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akan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mencapai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valuasi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bersih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sebesar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8,69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miliar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dolar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AS pada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akhir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tahun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2027,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dengan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pertumbuhan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CAGR yang solid </a:t>
            </a:r>
            <a:r>
              <a:rPr lang="en-US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sebesar</a:t>
            </a:r>
            <a:r>
              <a:rPr lang="en-US" sz="1050" dirty="0">
                <a:solidFill>
                  <a:schemeClr val="bg1"/>
                </a:solidFill>
                <a:latin typeface="Ubuntu" panose="020B0504030602030204" pitchFamily="34" charset="0"/>
              </a:rPr>
              <a:t> 7,36%.</a:t>
            </a:r>
          </a:p>
          <a:p>
            <a:pPr marL="0" indent="0" algn="just">
              <a:lnSpc>
                <a:spcPct val="150000"/>
              </a:lnSpc>
              <a:spcAft>
                <a:spcPts val="1600"/>
              </a:spcAft>
            </a:pP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Dan juga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berdasarkan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survei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demografi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dilakukan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oleh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Otoritas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Umum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Statistik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di Arab Saudi,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sebagian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besar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keluarga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memiliki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minimal 2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Mobil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pilihan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menarik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karena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harganya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lebih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terjangkau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dibandingkan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baru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Namun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proses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pembelian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atau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penjualan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bisa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tugas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rumit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dikarenakan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terdapat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banyak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jenis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sz="105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ID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sehingga</a:t>
            </a:r>
            <a:r>
              <a:rPr lang="en-ID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ID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sulit</a:t>
            </a:r>
            <a:r>
              <a:rPr lang="en-ID" sz="10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menentukan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pasar yang </a:t>
            </a:r>
            <a:r>
              <a:rPr lang="en-ID" sz="1050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terbaik</a:t>
            </a:r>
            <a:r>
              <a:rPr lang="en-ID" sz="1050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</a:t>
            </a:r>
            <a:r>
              <a:rPr lang="en-US" sz="1050" dirty="0">
                <a:latin typeface="Ubuntu" panose="020B0504030602030204" pitchFamily="34" charset="0"/>
              </a:rPr>
              <a:t>﻿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050" dirty="0">
              <a:latin typeface="Ubuntu" panose="020B0504030602030204" pitchFamily="34" charset="0"/>
            </a:endParaRPr>
          </a:p>
        </p:txBody>
      </p:sp>
      <p:grpSp>
        <p:nvGrpSpPr>
          <p:cNvPr id="1217" name="Google Shape;1217;p50"/>
          <p:cNvGrpSpPr/>
          <p:nvPr/>
        </p:nvGrpSpPr>
        <p:grpSpPr>
          <a:xfrm>
            <a:off x="358575" y="2703704"/>
            <a:ext cx="3401640" cy="1460791"/>
            <a:chOff x="5399922" y="1841360"/>
            <a:chExt cx="3401640" cy="1460791"/>
          </a:xfrm>
        </p:grpSpPr>
        <p:sp>
          <p:nvSpPr>
            <p:cNvPr id="1218" name="Google Shape;1218;p50"/>
            <p:cNvSpPr/>
            <p:nvPr/>
          </p:nvSpPr>
          <p:spPr>
            <a:xfrm flipH="1">
              <a:off x="6518160" y="2679871"/>
              <a:ext cx="661632" cy="331177"/>
            </a:xfrm>
            <a:custGeom>
              <a:avLst/>
              <a:gdLst/>
              <a:ahLst/>
              <a:cxnLst/>
              <a:rect l="l" t="t" r="r" b="b"/>
              <a:pathLst>
                <a:path w="18310" h="9165" extrusionOk="0">
                  <a:moveTo>
                    <a:pt x="9165" y="0"/>
                  </a:moveTo>
                  <a:cubicBezTo>
                    <a:pt x="4123" y="0"/>
                    <a:pt x="1" y="4122"/>
                    <a:pt x="1" y="9165"/>
                  </a:cubicBezTo>
                  <a:lnTo>
                    <a:pt x="18309" y="9165"/>
                  </a:lnTo>
                  <a:cubicBezTo>
                    <a:pt x="18309" y="4122"/>
                    <a:pt x="14208" y="0"/>
                    <a:pt x="916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 flipH="1">
              <a:off x="6947624" y="2779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03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03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 flipH="1">
              <a:off x="6168123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286" y="1"/>
                  </a:moveTo>
                  <a:cubicBezTo>
                    <a:pt x="1465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085" y="1"/>
                    <a:pt x="3286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 flipH="1">
              <a:off x="5831670" y="2018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9" y="0"/>
                  </a:moveTo>
                  <a:cubicBezTo>
                    <a:pt x="2383" y="0"/>
                    <a:pt x="26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5" y="0"/>
                    <a:pt x="4899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 flipH="1">
              <a:off x="6348074" y="2104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5" y="1"/>
                  </a:moveTo>
                  <a:cubicBezTo>
                    <a:pt x="2360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4" y="9530"/>
                    <a:pt x="4802" y="9532"/>
                    <a:pt x="4879" y="9532"/>
                  </a:cubicBezTo>
                  <a:cubicBezTo>
                    <a:pt x="7432" y="9532"/>
                    <a:pt x="9524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2" y="1"/>
                    <a:pt x="4895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 flipH="1">
              <a:off x="6221024" y="2223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1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73" y="465"/>
                    <a:pt x="524" y="674"/>
                  </a:cubicBezTo>
                  <a:cubicBezTo>
                    <a:pt x="754" y="883"/>
                    <a:pt x="1089" y="1197"/>
                    <a:pt x="1528" y="1574"/>
                  </a:cubicBezTo>
                  <a:cubicBezTo>
                    <a:pt x="1946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36" y="5654"/>
                  </a:cubicBezTo>
                  <a:cubicBezTo>
                    <a:pt x="6508" y="5884"/>
                    <a:pt x="6738" y="6093"/>
                    <a:pt x="6968" y="6323"/>
                  </a:cubicBezTo>
                  <a:cubicBezTo>
                    <a:pt x="7219" y="6532"/>
                    <a:pt x="7428" y="6742"/>
                    <a:pt x="7596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8" y="8227"/>
                    <a:pt x="8788" y="8227"/>
                  </a:cubicBezTo>
                  <a:cubicBezTo>
                    <a:pt x="8935" y="8436"/>
                    <a:pt x="9060" y="8604"/>
                    <a:pt x="9144" y="8708"/>
                  </a:cubicBezTo>
                  <a:lnTo>
                    <a:pt x="9249" y="8813"/>
                  </a:lnTo>
                  <a:cubicBezTo>
                    <a:pt x="9270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2" y="8972"/>
                    <a:pt x="9509" y="8963"/>
                    <a:pt x="9542" y="8939"/>
                  </a:cubicBezTo>
                  <a:cubicBezTo>
                    <a:pt x="9625" y="8897"/>
                    <a:pt x="9688" y="8792"/>
                    <a:pt x="9688" y="8625"/>
                  </a:cubicBezTo>
                  <a:cubicBezTo>
                    <a:pt x="9730" y="8499"/>
                    <a:pt x="9688" y="8332"/>
                    <a:pt x="9646" y="8206"/>
                  </a:cubicBezTo>
                  <a:cubicBezTo>
                    <a:pt x="9667" y="8081"/>
                    <a:pt x="9605" y="7955"/>
                    <a:pt x="9500" y="7788"/>
                  </a:cubicBezTo>
                  <a:cubicBezTo>
                    <a:pt x="9500" y="7788"/>
                    <a:pt x="9395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78" y="3268"/>
                    <a:pt x="3871" y="2808"/>
                    <a:pt x="3327" y="2390"/>
                  </a:cubicBezTo>
                  <a:cubicBezTo>
                    <a:pt x="2762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 flipH="1">
              <a:off x="5985136" y="2175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319" y="147"/>
                  </a:cubicBezTo>
                  <a:lnTo>
                    <a:pt x="6152" y="460"/>
                  </a:lnTo>
                  <a:cubicBezTo>
                    <a:pt x="6110" y="565"/>
                    <a:pt x="6026" y="670"/>
                    <a:pt x="5943" y="816"/>
                  </a:cubicBezTo>
                  <a:cubicBezTo>
                    <a:pt x="5901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82" y="1486"/>
                  </a:cubicBezTo>
                  <a:cubicBezTo>
                    <a:pt x="5419" y="1569"/>
                    <a:pt x="5336" y="1653"/>
                    <a:pt x="5273" y="1716"/>
                  </a:cubicBezTo>
                  <a:cubicBezTo>
                    <a:pt x="5189" y="1800"/>
                    <a:pt x="5127" y="1904"/>
                    <a:pt x="5064" y="1988"/>
                  </a:cubicBezTo>
                  <a:cubicBezTo>
                    <a:pt x="4980" y="2072"/>
                    <a:pt x="4896" y="2134"/>
                    <a:pt x="4813" y="2239"/>
                  </a:cubicBezTo>
                  <a:cubicBezTo>
                    <a:pt x="4750" y="2323"/>
                    <a:pt x="4645" y="2406"/>
                    <a:pt x="4562" y="2511"/>
                  </a:cubicBezTo>
                  <a:cubicBezTo>
                    <a:pt x="4457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3" y="3557"/>
                    <a:pt x="2825" y="3850"/>
                    <a:pt x="2448" y="4122"/>
                  </a:cubicBezTo>
                  <a:cubicBezTo>
                    <a:pt x="2239" y="4269"/>
                    <a:pt x="2051" y="4415"/>
                    <a:pt x="1862" y="4541"/>
                  </a:cubicBezTo>
                  <a:cubicBezTo>
                    <a:pt x="1758" y="4624"/>
                    <a:pt x="1674" y="4687"/>
                    <a:pt x="161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98" y="5001"/>
                    <a:pt x="1214" y="5064"/>
                    <a:pt x="1130" y="5126"/>
                  </a:cubicBezTo>
                  <a:cubicBezTo>
                    <a:pt x="1046" y="5168"/>
                    <a:pt x="1005" y="5231"/>
                    <a:pt x="921" y="5273"/>
                  </a:cubicBezTo>
                  <a:cubicBezTo>
                    <a:pt x="795" y="5378"/>
                    <a:pt x="691" y="5461"/>
                    <a:pt x="607" y="5566"/>
                  </a:cubicBezTo>
                  <a:cubicBezTo>
                    <a:pt x="419" y="5733"/>
                    <a:pt x="356" y="5838"/>
                    <a:pt x="356" y="5838"/>
                  </a:cubicBezTo>
                  <a:lnTo>
                    <a:pt x="251" y="5942"/>
                  </a:lnTo>
                  <a:cubicBezTo>
                    <a:pt x="210" y="5984"/>
                    <a:pt x="189" y="6005"/>
                    <a:pt x="168" y="6068"/>
                  </a:cubicBezTo>
                  <a:cubicBezTo>
                    <a:pt x="105" y="6152"/>
                    <a:pt x="84" y="6214"/>
                    <a:pt x="63" y="6298"/>
                  </a:cubicBezTo>
                  <a:cubicBezTo>
                    <a:pt x="0" y="6466"/>
                    <a:pt x="42" y="6570"/>
                    <a:pt x="105" y="6633"/>
                  </a:cubicBezTo>
                  <a:cubicBezTo>
                    <a:pt x="154" y="6682"/>
                    <a:pt x="217" y="6702"/>
                    <a:pt x="291" y="6702"/>
                  </a:cubicBezTo>
                  <a:cubicBezTo>
                    <a:pt x="343" y="6702"/>
                    <a:pt x="400" y="6692"/>
                    <a:pt x="461" y="6675"/>
                  </a:cubicBezTo>
                  <a:cubicBezTo>
                    <a:pt x="523" y="6633"/>
                    <a:pt x="586" y="6612"/>
                    <a:pt x="670" y="6570"/>
                  </a:cubicBezTo>
                  <a:cubicBezTo>
                    <a:pt x="691" y="6570"/>
                    <a:pt x="733" y="6486"/>
                    <a:pt x="837" y="6403"/>
                  </a:cubicBezTo>
                  <a:lnTo>
                    <a:pt x="837" y="6403"/>
                  </a:lnTo>
                  <a:cubicBezTo>
                    <a:pt x="827" y="6413"/>
                    <a:pt x="827" y="6418"/>
                    <a:pt x="829" y="6418"/>
                  </a:cubicBezTo>
                  <a:cubicBezTo>
                    <a:pt x="832" y="6418"/>
                    <a:pt x="837" y="6413"/>
                    <a:pt x="837" y="6403"/>
                  </a:cubicBezTo>
                  <a:lnTo>
                    <a:pt x="837" y="6403"/>
                  </a:lnTo>
                  <a:cubicBezTo>
                    <a:pt x="837" y="6403"/>
                    <a:pt x="837" y="6403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93" y="6089"/>
                    <a:pt x="1298" y="6005"/>
                    <a:pt x="1402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716" y="5650"/>
                    <a:pt x="1779" y="5566"/>
                  </a:cubicBezTo>
                  <a:cubicBezTo>
                    <a:pt x="1862" y="5524"/>
                    <a:pt x="1946" y="5440"/>
                    <a:pt x="2030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69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39" y="3745"/>
                  </a:cubicBezTo>
                  <a:cubicBezTo>
                    <a:pt x="4248" y="3557"/>
                    <a:pt x="4436" y="3369"/>
                    <a:pt x="4645" y="3181"/>
                  </a:cubicBezTo>
                  <a:cubicBezTo>
                    <a:pt x="4750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73" y="2511"/>
                    <a:pt x="5336" y="2427"/>
                    <a:pt x="5419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2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26" y="1402"/>
                    <a:pt x="6068" y="1297"/>
                    <a:pt x="6131" y="1235"/>
                  </a:cubicBezTo>
                  <a:cubicBezTo>
                    <a:pt x="6173" y="1151"/>
                    <a:pt x="6215" y="1067"/>
                    <a:pt x="6236" y="984"/>
                  </a:cubicBezTo>
                  <a:cubicBezTo>
                    <a:pt x="6319" y="837"/>
                    <a:pt x="6361" y="712"/>
                    <a:pt x="6424" y="607"/>
                  </a:cubicBezTo>
                  <a:cubicBezTo>
                    <a:pt x="6487" y="398"/>
                    <a:pt x="6549" y="251"/>
                    <a:pt x="654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 flipH="1">
              <a:off x="6335210" y="2293011"/>
              <a:ext cx="273723" cy="132579"/>
            </a:xfrm>
            <a:custGeom>
              <a:avLst/>
              <a:gdLst/>
              <a:ahLst/>
              <a:cxnLst/>
              <a:rect l="l" t="t" r="r" b="b"/>
              <a:pathLst>
                <a:path w="7575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61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44" y="1144"/>
                  </a:cubicBezTo>
                  <a:cubicBezTo>
                    <a:pt x="2762" y="1291"/>
                    <a:pt x="3181" y="1479"/>
                    <a:pt x="3620" y="1667"/>
                  </a:cubicBezTo>
                  <a:cubicBezTo>
                    <a:pt x="4059" y="1855"/>
                    <a:pt x="4478" y="2023"/>
                    <a:pt x="4875" y="2211"/>
                  </a:cubicBezTo>
                  <a:cubicBezTo>
                    <a:pt x="5085" y="2316"/>
                    <a:pt x="5273" y="2400"/>
                    <a:pt x="5440" y="2504"/>
                  </a:cubicBezTo>
                  <a:cubicBezTo>
                    <a:pt x="5629" y="2588"/>
                    <a:pt x="5796" y="2692"/>
                    <a:pt x="5943" y="2755"/>
                  </a:cubicBezTo>
                  <a:cubicBezTo>
                    <a:pt x="6256" y="2923"/>
                    <a:pt x="6487" y="3069"/>
                    <a:pt x="6654" y="3216"/>
                  </a:cubicBezTo>
                  <a:cubicBezTo>
                    <a:pt x="6800" y="3320"/>
                    <a:pt x="6905" y="3383"/>
                    <a:pt x="6905" y="3383"/>
                  </a:cubicBezTo>
                  <a:cubicBezTo>
                    <a:pt x="7072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75" y="3592"/>
                    <a:pt x="7575" y="3529"/>
                    <a:pt x="7491" y="3446"/>
                  </a:cubicBezTo>
                  <a:cubicBezTo>
                    <a:pt x="7470" y="3383"/>
                    <a:pt x="7407" y="3341"/>
                    <a:pt x="736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24" y="2609"/>
                    <a:pt x="6110" y="2420"/>
                  </a:cubicBezTo>
                  <a:cubicBezTo>
                    <a:pt x="5943" y="2337"/>
                    <a:pt x="5754" y="2232"/>
                    <a:pt x="5587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25" y="1374"/>
                  </a:cubicBezTo>
                  <a:cubicBezTo>
                    <a:pt x="3285" y="1228"/>
                    <a:pt x="2825" y="1060"/>
                    <a:pt x="2406" y="914"/>
                  </a:cubicBezTo>
                  <a:cubicBezTo>
                    <a:pt x="1988" y="747"/>
                    <a:pt x="1611" y="621"/>
                    <a:pt x="1297" y="495"/>
                  </a:cubicBezTo>
                  <a:cubicBezTo>
                    <a:pt x="942" y="349"/>
                    <a:pt x="691" y="244"/>
                    <a:pt x="502" y="182"/>
                  </a:cubicBezTo>
                  <a:cubicBezTo>
                    <a:pt x="314" y="98"/>
                    <a:pt x="209" y="35"/>
                    <a:pt x="209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 flipH="1">
              <a:off x="6410227" y="2164985"/>
              <a:ext cx="66416" cy="187721"/>
            </a:xfrm>
            <a:custGeom>
              <a:avLst/>
              <a:gdLst/>
              <a:ahLst/>
              <a:cxnLst/>
              <a:rect l="l" t="t" r="r" b="b"/>
              <a:pathLst>
                <a:path w="1838" h="5195" extrusionOk="0">
                  <a:moveTo>
                    <a:pt x="64" y="0"/>
                  </a:moveTo>
                  <a:cubicBezTo>
                    <a:pt x="22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5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7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7" y="5172"/>
                    <a:pt x="1755" y="5174"/>
                    <a:pt x="1762" y="5174"/>
                  </a:cubicBezTo>
                  <a:cubicBezTo>
                    <a:pt x="1838" y="5174"/>
                    <a:pt x="1808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45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7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5" y="63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 flipH="1">
              <a:off x="6047902" y="2136583"/>
              <a:ext cx="65802" cy="193539"/>
            </a:xfrm>
            <a:custGeom>
              <a:avLst/>
              <a:gdLst/>
              <a:ahLst/>
              <a:cxnLst/>
              <a:rect l="l" t="t" r="r" b="b"/>
              <a:pathLst>
                <a:path w="1821" h="5356" extrusionOk="0">
                  <a:moveTo>
                    <a:pt x="1771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716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611" y="682"/>
                    <a:pt x="1569" y="912"/>
                  </a:cubicBezTo>
                  <a:cubicBezTo>
                    <a:pt x="1549" y="1163"/>
                    <a:pt x="1507" y="1435"/>
                    <a:pt x="1444" y="1728"/>
                  </a:cubicBezTo>
                  <a:cubicBezTo>
                    <a:pt x="1402" y="2021"/>
                    <a:pt x="1318" y="2335"/>
                    <a:pt x="1235" y="2648"/>
                  </a:cubicBezTo>
                  <a:cubicBezTo>
                    <a:pt x="1151" y="2962"/>
                    <a:pt x="1088" y="3276"/>
                    <a:pt x="984" y="3527"/>
                  </a:cubicBezTo>
                  <a:lnTo>
                    <a:pt x="816" y="3925"/>
                  </a:lnTo>
                  <a:cubicBezTo>
                    <a:pt x="774" y="4050"/>
                    <a:pt x="712" y="4155"/>
                    <a:pt x="649" y="4260"/>
                  </a:cubicBezTo>
                  <a:cubicBezTo>
                    <a:pt x="565" y="4469"/>
                    <a:pt x="440" y="4636"/>
                    <a:pt x="377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09" y="4950"/>
                    <a:pt x="168" y="4971"/>
                    <a:pt x="126" y="4992"/>
                  </a:cubicBezTo>
                  <a:cubicBezTo>
                    <a:pt x="105" y="5034"/>
                    <a:pt x="84" y="5076"/>
                    <a:pt x="63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53" y="5332"/>
                    <a:pt x="84" y="5355"/>
                    <a:pt x="142" y="5355"/>
                  </a:cubicBezTo>
                  <a:cubicBezTo>
                    <a:pt x="161" y="5355"/>
                    <a:pt x="183" y="5353"/>
                    <a:pt x="209" y="5348"/>
                  </a:cubicBezTo>
                  <a:cubicBezTo>
                    <a:pt x="272" y="5348"/>
                    <a:pt x="314" y="5306"/>
                    <a:pt x="377" y="5285"/>
                  </a:cubicBezTo>
                  <a:cubicBezTo>
                    <a:pt x="419" y="5285"/>
                    <a:pt x="48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74" y="4866"/>
                    <a:pt x="900" y="4678"/>
                    <a:pt x="1005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214" y="3946"/>
                    <a:pt x="1256" y="3799"/>
                    <a:pt x="1297" y="3674"/>
                  </a:cubicBezTo>
                  <a:cubicBezTo>
                    <a:pt x="1360" y="3381"/>
                    <a:pt x="1444" y="3067"/>
                    <a:pt x="1528" y="2732"/>
                  </a:cubicBezTo>
                  <a:cubicBezTo>
                    <a:pt x="1569" y="2418"/>
                    <a:pt x="1632" y="2063"/>
                    <a:pt x="1674" y="1791"/>
                  </a:cubicBezTo>
                  <a:cubicBezTo>
                    <a:pt x="1737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21" y="368"/>
                  </a:cubicBezTo>
                  <a:lnTo>
                    <a:pt x="1821" y="138"/>
                  </a:lnTo>
                  <a:cubicBezTo>
                    <a:pt x="1821" y="69"/>
                    <a:pt x="1793" y="1"/>
                    <a:pt x="1771" y="1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 flipH="1">
              <a:off x="6190815" y="2876445"/>
              <a:ext cx="269170" cy="134603"/>
            </a:xfrm>
            <a:custGeom>
              <a:avLst/>
              <a:gdLst/>
              <a:ahLst/>
              <a:cxnLst/>
              <a:rect l="l" t="t" r="r" b="b"/>
              <a:pathLst>
                <a:path w="7449" h="3725" extrusionOk="0">
                  <a:moveTo>
                    <a:pt x="3725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49" y="3725"/>
                  </a:lnTo>
                  <a:cubicBezTo>
                    <a:pt x="7449" y="1674"/>
                    <a:pt x="5796" y="0"/>
                    <a:pt x="372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 flipH="1">
              <a:off x="6364697" y="2917277"/>
              <a:ext cx="189058" cy="94529"/>
            </a:xfrm>
            <a:custGeom>
              <a:avLst/>
              <a:gdLst/>
              <a:ahLst/>
              <a:cxnLst/>
              <a:rect l="l" t="t" r="r" b="b"/>
              <a:pathLst>
                <a:path w="5232" h="2616" extrusionOk="0">
                  <a:moveTo>
                    <a:pt x="2616" y="0"/>
                  </a:moveTo>
                  <a:cubicBezTo>
                    <a:pt x="1172" y="0"/>
                    <a:pt x="1" y="1151"/>
                    <a:pt x="22" y="2616"/>
                  </a:cubicBezTo>
                  <a:lnTo>
                    <a:pt x="5232" y="2616"/>
                  </a:ln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 flipH="1">
              <a:off x="6047902" y="2962626"/>
              <a:ext cx="96806" cy="48421"/>
            </a:xfrm>
            <a:custGeom>
              <a:avLst/>
              <a:gdLst/>
              <a:ahLst/>
              <a:cxnLst/>
              <a:rect l="l" t="t" r="r" b="b"/>
              <a:pathLst>
                <a:path w="2679" h="1340" extrusionOk="0">
                  <a:moveTo>
                    <a:pt x="1339" y="1"/>
                  </a:moveTo>
                  <a:cubicBezTo>
                    <a:pt x="586" y="1"/>
                    <a:pt x="0" y="607"/>
                    <a:pt x="0" y="1340"/>
                  </a:cubicBezTo>
                  <a:lnTo>
                    <a:pt x="2679" y="1340"/>
                  </a:lnTo>
                  <a:cubicBezTo>
                    <a:pt x="2679" y="607"/>
                    <a:pt x="2072" y="1"/>
                    <a:pt x="1339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 flipH="1">
              <a:off x="8038646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307" y="1"/>
                  </a:moveTo>
                  <a:cubicBezTo>
                    <a:pt x="1486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106" y="1"/>
                    <a:pt x="3307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 flipH="1">
              <a:off x="5509564" y="2888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63" y="1"/>
                  </a:moveTo>
                  <a:cubicBezTo>
                    <a:pt x="900" y="1"/>
                    <a:pt x="837" y="11"/>
                    <a:pt x="775" y="32"/>
                  </a:cubicBezTo>
                  <a:cubicBezTo>
                    <a:pt x="524" y="32"/>
                    <a:pt x="356" y="74"/>
                    <a:pt x="210" y="137"/>
                  </a:cubicBezTo>
                  <a:cubicBezTo>
                    <a:pt x="126" y="158"/>
                    <a:pt x="84" y="178"/>
                    <a:pt x="63" y="178"/>
                  </a:cubicBezTo>
                  <a:cubicBezTo>
                    <a:pt x="21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63" y="241"/>
                  </a:lnTo>
                  <a:cubicBezTo>
                    <a:pt x="105" y="241"/>
                    <a:pt x="147" y="199"/>
                    <a:pt x="210" y="199"/>
                  </a:cubicBezTo>
                  <a:cubicBezTo>
                    <a:pt x="356" y="178"/>
                    <a:pt x="524" y="178"/>
                    <a:pt x="775" y="178"/>
                  </a:cubicBezTo>
                  <a:cubicBezTo>
                    <a:pt x="900" y="199"/>
                    <a:pt x="1005" y="199"/>
                    <a:pt x="1130" y="241"/>
                  </a:cubicBezTo>
                  <a:cubicBezTo>
                    <a:pt x="1256" y="262"/>
                    <a:pt x="1402" y="283"/>
                    <a:pt x="1528" y="346"/>
                  </a:cubicBezTo>
                  <a:cubicBezTo>
                    <a:pt x="1821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95" y="1811"/>
                  </a:cubicBezTo>
                  <a:cubicBezTo>
                    <a:pt x="3620" y="1978"/>
                    <a:pt x="3683" y="2124"/>
                    <a:pt x="3725" y="2229"/>
                  </a:cubicBezTo>
                  <a:cubicBezTo>
                    <a:pt x="3725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57" y="2062"/>
                  </a:cubicBezTo>
                  <a:cubicBezTo>
                    <a:pt x="4457" y="2041"/>
                    <a:pt x="4457" y="2020"/>
                    <a:pt x="4436" y="1978"/>
                  </a:cubicBezTo>
                  <a:cubicBezTo>
                    <a:pt x="4436" y="1957"/>
                    <a:pt x="4394" y="1915"/>
                    <a:pt x="4374" y="1873"/>
                  </a:cubicBezTo>
                  <a:cubicBezTo>
                    <a:pt x="4290" y="1727"/>
                    <a:pt x="4164" y="1539"/>
                    <a:pt x="3976" y="1350"/>
                  </a:cubicBezTo>
                  <a:cubicBezTo>
                    <a:pt x="3620" y="995"/>
                    <a:pt x="3076" y="618"/>
                    <a:pt x="2490" y="367"/>
                  </a:cubicBezTo>
                  <a:cubicBezTo>
                    <a:pt x="2197" y="241"/>
                    <a:pt x="1884" y="137"/>
                    <a:pt x="1612" y="74"/>
                  </a:cubicBezTo>
                  <a:cubicBezTo>
                    <a:pt x="1444" y="53"/>
                    <a:pt x="1298" y="32"/>
                    <a:pt x="1151" y="32"/>
                  </a:cubicBezTo>
                  <a:cubicBezTo>
                    <a:pt x="1089" y="11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 flipH="1">
              <a:off x="5513359" y="2833336"/>
              <a:ext cx="46144" cy="124810"/>
            </a:xfrm>
            <a:custGeom>
              <a:avLst/>
              <a:gdLst/>
              <a:ahLst/>
              <a:cxnLst/>
              <a:rect l="l" t="t" r="r" b="b"/>
              <a:pathLst>
                <a:path w="1277" h="3454" extrusionOk="0">
                  <a:moveTo>
                    <a:pt x="21" y="1"/>
                  </a:moveTo>
                  <a:lnTo>
                    <a:pt x="0" y="22"/>
                  </a:lnTo>
                  <a:cubicBezTo>
                    <a:pt x="0" y="22"/>
                    <a:pt x="21" y="84"/>
                    <a:pt x="42" y="147"/>
                  </a:cubicBezTo>
                  <a:cubicBezTo>
                    <a:pt x="42" y="189"/>
                    <a:pt x="63" y="210"/>
                    <a:pt x="63" y="231"/>
                  </a:cubicBezTo>
                  <a:cubicBezTo>
                    <a:pt x="63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47" y="440"/>
                    <a:pt x="147" y="440"/>
                    <a:pt x="147" y="461"/>
                  </a:cubicBezTo>
                  <a:lnTo>
                    <a:pt x="147" y="524"/>
                  </a:lnTo>
                  <a:cubicBezTo>
                    <a:pt x="209" y="670"/>
                    <a:pt x="230" y="859"/>
                    <a:pt x="251" y="1047"/>
                  </a:cubicBezTo>
                  <a:cubicBezTo>
                    <a:pt x="272" y="1256"/>
                    <a:pt x="335" y="1465"/>
                    <a:pt x="356" y="1675"/>
                  </a:cubicBezTo>
                  <a:cubicBezTo>
                    <a:pt x="356" y="1716"/>
                    <a:pt x="377" y="1779"/>
                    <a:pt x="377" y="1821"/>
                  </a:cubicBezTo>
                  <a:lnTo>
                    <a:pt x="377" y="1884"/>
                  </a:lnTo>
                  <a:lnTo>
                    <a:pt x="377" y="1905"/>
                  </a:lnTo>
                  <a:lnTo>
                    <a:pt x="377" y="1988"/>
                  </a:lnTo>
                  <a:lnTo>
                    <a:pt x="377" y="2072"/>
                  </a:lnTo>
                  <a:lnTo>
                    <a:pt x="377" y="2135"/>
                  </a:lnTo>
                  <a:lnTo>
                    <a:pt x="377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40" y="2930"/>
                    <a:pt x="440" y="3014"/>
                    <a:pt x="440" y="3076"/>
                  </a:cubicBezTo>
                  <a:cubicBezTo>
                    <a:pt x="440" y="3160"/>
                    <a:pt x="461" y="3223"/>
                    <a:pt x="461" y="3265"/>
                  </a:cubicBezTo>
                  <a:cubicBezTo>
                    <a:pt x="481" y="3369"/>
                    <a:pt x="523" y="3453"/>
                    <a:pt x="523" y="3453"/>
                  </a:cubicBezTo>
                  <a:lnTo>
                    <a:pt x="1277" y="3076"/>
                  </a:lnTo>
                  <a:cubicBezTo>
                    <a:pt x="1277" y="3076"/>
                    <a:pt x="1256" y="3056"/>
                    <a:pt x="1235" y="2993"/>
                  </a:cubicBezTo>
                  <a:cubicBezTo>
                    <a:pt x="1193" y="2972"/>
                    <a:pt x="1193" y="2930"/>
                    <a:pt x="1172" y="2867"/>
                  </a:cubicBezTo>
                  <a:cubicBezTo>
                    <a:pt x="1172" y="2825"/>
                    <a:pt x="1151" y="2763"/>
                    <a:pt x="1130" y="2700"/>
                  </a:cubicBezTo>
                  <a:cubicBezTo>
                    <a:pt x="1088" y="2532"/>
                    <a:pt x="1046" y="2386"/>
                    <a:pt x="984" y="2177"/>
                  </a:cubicBezTo>
                  <a:cubicBezTo>
                    <a:pt x="963" y="2114"/>
                    <a:pt x="963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879" y="1884"/>
                    <a:pt x="879" y="1842"/>
                  </a:cubicBezTo>
                  <a:cubicBezTo>
                    <a:pt x="879" y="1821"/>
                    <a:pt x="858" y="1800"/>
                    <a:pt x="858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795" y="1695"/>
                  </a:lnTo>
                  <a:cubicBezTo>
                    <a:pt x="795" y="1654"/>
                    <a:pt x="774" y="1591"/>
                    <a:pt x="753" y="1528"/>
                  </a:cubicBezTo>
                  <a:cubicBezTo>
                    <a:pt x="670" y="1361"/>
                    <a:pt x="586" y="1151"/>
                    <a:pt x="523" y="963"/>
                  </a:cubicBezTo>
                  <a:cubicBezTo>
                    <a:pt x="461" y="775"/>
                    <a:pt x="377" y="628"/>
                    <a:pt x="314" y="461"/>
                  </a:cubicBezTo>
                  <a:cubicBezTo>
                    <a:pt x="314" y="440"/>
                    <a:pt x="272" y="440"/>
                    <a:pt x="272" y="419"/>
                  </a:cubicBezTo>
                  <a:cubicBezTo>
                    <a:pt x="272" y="398"/>
                    <a:pt x="251" y="398"/>
                    <a:pt x="251" y="356"/>
                  </a:cubicBezTo>
                  <a:cubicBezTo>
                    <a:pt x="230" y="315"/>
                    <a:pt x="230" y="294"/>
                    <a:pt x="209" y="252"/>
                  </a:cubicBezTo>
                  <a:cubicBezTo>
                    <a:pt x="168" y="231"/>
                    <a:pt x="168" y="210"/>
                    <a:pt x="147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42" y="43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 flipH="1">
              <a:off x="5494460" y="2849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214" y="0"/>
                  </a:moveTo>
                  <a:cubicBezTo>
                    <a:pt x="1214" y="0"/>
                    <a:pt x="1193" y="21"/>
                    <a:pt x="1130" y="105"/>
                  </a:cubicBezTo>
                  <a:cubicBezTo>
                    <a:pt x="1109" y="126"/>
                    <a:pt x="1046" y="188"/>
                    <a:pt x="1025" y="230"/>
                  </a:cubicBezTo>
                  <a:cubicBezTo>
                    <a:pt x="984" y="293"/>
                    <a:pt x="942" y="377"/>
                    <a:pt x="900" y="419"/>
                  </a:cubicBezTo>
                  <a:cubicBezTo>
                    <a:pt x="712" y="691"/>
                    <a:pt x="502" y="1046"/>
                    <a:pt x="356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72" y="1674"/>
                    <a:pt x="272" y="1737"/>
                    <a:pt x="251" y="1779"/>
                  </a:cubicBezTo>
                  <a:lnTo>
                    <a:pt x="168" y="2092"/>
                  </a:lnTo>
                  <a:cubicBezTo>
                    <a:pt x="147" y="2197"/>
                    <a:pt x="105" y="2281"/>
                    <a:pt x="84" y="2385"/>
                  </a:cubicBezTo>
                  <a:cubicBezTo>
                    <a:pt x="63" y="2469"/>
                    <a:pt x="63" y="2574"/>
                    <a:pt x="42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42" y="3118"/>
                  </a:cubicBezTo>
                  <a:cubicBezTo>
                    <a:pt x="63" y="3201"/>
                    <a:pt x="84" y="3243"/>
                    <a:pt x="105" y="3306"/>
                  </a:cubicBezTo>
                  <a:lnTo>
                    <a:pt x="168" y="3348"/>
                  </a:lnTo>
                  <a:lnTo>
                    <a:pt x="732" y="2950"/>
                  </a:lnTo>
                  <a:cubicBezTo>
                    <a:pt x="732" y="2950"/>
                    <a:pt x="712" y="2929"/>
                    <a:pt x="712" y="2888"/>
                  </a:cubicBezTo>
                  <a:cubicBezTo>
                    <a:pt x="691" y="2825"/>
                    <a:pt x="691" y="2783"/>
                    <a:pt x="691" y="2699"/>
                  </a:cubicBezTo>
                  <a:lnTo>
                    <a:pt x="691" y="2469"/>
                  </a:lnTo>
                  <a:lnTo>
                    <a:pt x="691" y="2176"/>
                  </a:lnTo>
                  <a:lnTo>
                    <a:pt x="691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2" y="1674"/>
                    <a:pt x="732" y="1632"/>
                    <a:pt x="732" y="1569"/>
                  </a:cubicBezTo>
                  <a:cubicBezTo>
                    <a:pt x="795" y="1172"/>
                    <a:pt x="921" y="795"/>
                    <a:pt x="1025" y="502"/>
                  </a:cubicBezTo>
                  <a:cubicBezTo>
                    <a:pt x="1046" y="439"/>
                    <a:pt x="1088" y="377"/>
                    <a:pt x="1109" y="314"/>
                  </a:cubicBezTo>
                  <a:cubicBezTo>
                    <a:pt x="1130" y="230"/>
                    <a:pt x="1151" y="209"/>
                    <a:pt x="1193" y="167"/>
                  </a:cubicBezTo>
                  <a:cubicBezTo>
                    <a:pt x="1214" y="84"/>
                    <a:pt x="1235" y="21"/>
                    <a:pt x="1235" y="21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 flipH="1">
              <a:off x="5445317" y="2860545"/>
              <a:ext cx="91530" cy="105153"/>
            </a:xfrm>
            <a:custGeom>
              <a:avLst/>
              <a:gdLst/>
              <a:ahLst/>
              <a:cxnLst/>
              <a:rect l="l" t="t" r="r" b="b"/>
              <a:pathLst>
                <a:path w="2533" h="2910" extrusionOk="0">
                  <a:moveTo>
                    <a:pt x="2512" y="1"/>
                  </a:moveTo>
                  <a:cubicBezTo>
                    <a:pt x="2512" y="1"/>
                    <a:pt x="2449" y="22"/>
                    <a:pt x="2344" y="64"/>
                  </a:cubicBezTo>
                  <a:cubicBezTo>
                    <a:pt x="2323" y="64"/>
                    <a:pt x="2303" y="85"/>
                    <a:pt x="2261" y="85"/>
                  </a:cubicBezTo>
                  <a:cubicBezTo>
                    <a:pt x="2240" y="106"/>
                    <a:pt x="2240" y="106"/>
                    <a:pt x="2219" y="106"/>
                  </a:cubicBezTo>
                  <a:cubicBezTo>
                    <a:pt x="2198" y="106"/>
                    <a:pt x="2198" y="126"/>
                    <a:pt x="2156" y="126"/>
                  </a:cubicBezTo>
                  <a:cubicBezTo>
                    <a:pt x="2114" y="147"/>
                    <a:pt x="2031" y="189"/>
                    <a:pt x="1947" y="231"/>
                  </a:cubicBezTo>
                  <a:lnTo>
                    <a:pt x="1717" y="398"/>
                  </a:lnTo>
                  <a:cubicBezTo>
                    <a:pt x="1633" y="440"/>
                    <a:pt x="1528" y="503"/>
                    <a:pt x="1466" y="566"/>
                  </a:cubicBezTo>
                  <a:cubicBezTo>
                    <a:pt x="1403" y="608"/>
                    <a:pt x="1382" y="650"/>
                    <a:pt x="1319" y="670"/>
                  </a:cubicBezTo>
                  <a:cubicBezTo>
                    <a:pt x="1277" y="712"/>
                    <a:pt x="1256" y="733"/>
                    <a:pt x="1194" y="775"/>
                  </a:cubicBezTo>
                  <a:cubicBezTo>
                    <a:pt x="1089" y="859"/>
                    <a:pt x="1005" y="942"/>
                    <a:pt x="942" y="1026"/>
                  </a:cubicBezTo>
                  <a:lnTo>
                    <a:pt x="796" y="1152"/>
                  </a:lnTo>
                  <a:cubicBezTo>
                    <a:pt x="775" y="1173"/>
                    <a:pt x="733" y="1235"/>
                    <a:pt x="691" y="1277"/>
                  </a:cubicBezTo>
                  <a:cubicBezTo>
                    <a:pt x="670" y="1340"/>
                    <a:pt x="629" y="1361"/>
                    <a:pt x="587" y="1424"/>
                  </a:cubicBezTo>
                  <a:cubicBezTo>
                    <a:pt x="545" y="1466"/>
                    <a:pt x="524" y="1487"/>
                    <a:pt x="482" y="1549"/>
                  </a:cubicBezTo>
                  <a:cubicBezTo>
                    <a:pt x="357" y="1717"/>
                    <a:pt x="252" y="1905"/>
                    <a:pt x="147" y="2072"/>
                  </a:cubicBezTo>
                  <a:cubicBezTo>
                    <a:pt x="126" y="2177"/>
                    <a:pt x="85" y="2240"/>
                    <a:pt x="43" y="2323"/>
                  </a:cubicBezTo>
                  <a:cubicBezTo>
                    <a:pt x="22" y="2407"/>
                    <a:pt x="1" y="2512"/>
                    <a:pt x="1" y="2616"/>
                  </a:cubicBezTo>
                  <a:cubicBezTo>
                    <a:pt x="1" y="2700"/>
                    <a:pt x="1" y="2784"/>
                    <a:pt x="22" y="2826"/>
                  </a:cubicBezTo>
                  <a:cubicBezTo>
                    <a:pt x="22" y="2847"/>
                    <a:pt x="22" y="2888"/>
                    <a:pt x="43" y="2909"/>
                  </a:cubicBezTo>
                  <a:lnTo>
                    <a:pt x="754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4" y="2428"/>
                    <a:pt x="754" y="2386"/>
                    <a:pt x="775" y="2303"/>
                  </a:cubicBezTo>
                  <a:cubicBezTo>
                    <a:pt x="838" y="2177"/>
                    <a:pt x="922" y="1989"/>
                    <a:pt x="984" y="1800"/>
                  </a:cubicBezTo>
                  <a:lnTo>
                    <a:pt x="1068" y="1654"/>
                  </a:lnTo>
                  <a:cubicBezTo>
                    <a:pt x="1089" y="1591"/>
                    <a:pt x="1110" y="1570"/>
                    <a:pt x="1152" y="1528"/>
                  </a:cubicBezTo>
                  <a:cubicBezTo>
                    <a:pt x="1173" y="1487"/>
                    <a:pt x="1194" y="1445"/>
                    <a:pt x="1214" y="1382"/>
                  </a:cubicBezTo>
                  <a:cubicBezTo>
                    <a:pt x="1256" y="1361"/>
                    <a:pt x="1277" y="1298"/>
                    <a:pt x="1298" y="1256"/>
                  </a:cubicBezTo>
                  <a:cubicBezTo>
                    <a:pt x="1361" y="1173"/>
                    <a:pt x="1424" y="1068"/>
                    <a:pt x="1486" y="1005"/>
                  </a:cubicBezTo>
                  <a:cubicBezTo>
                    <a:pt x="1507" y="942"/>
                    <a:pt x="1570" y="922"/>
                    <a:pt x="1591" y="859"/>
                  </a:cubicBezTo>
                  <a:cubicBezTo>
                    <a:pt x="1633" y="817"/>
                    <a:pt x="1675" y="775"/>
                    <a:pt x="1696" y="733"/>
                  </a:cubicBezTo>
                  <a:cubicBezTo>
                    <a:pt x="1779" y="650"/>
                    <a:pt x="1842" y="608"/>
                    <a:pt x="1905" y="524"/>
                  </a:cubicBezTo>
                  <a:cubicBezTo>
                    <a:pt x="1947" y="440"/>
                    <a:pt x="2031" y="398"/>
                    <a:pt x="2093" y="336"/>
                  </a:cubicBezTo>
                  <a:cubicBezTo>
                    <a:pt x="2156" y="294"/>
                    <a:pt x="2219" y="252"/>
                    <a:pt x="2261" y="210"/>
                  </a:cubicBezTo>
                  <a:lnTo>
                    <a:pt x="2303" y="189"/>
                  </a:lnTo>
                  <a:lnTo>
                    <a:pt x="2323" y="168"/>
                  </a:lnTo>
                  <a:cubicBezTo>
                    <a:pt x="2344" y="126"/>
                    <a:pt x="2365" y="126"/>
                    <a:pt x="2407" y="106"/>
                  </a:cubicBezTo>
                  <a:cubicBezTo>
                    <a:pt x="2470" y="64"/>
                    <a:pt x="2533" y="22"/>
                    <a:pt x="2533" y="22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 flipH="1">
              <a:off x="5519393" y="2848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63" y="147"/>
                  </a:cubicBezTo>
                  <a:cubicBezTo>
                    <a:pt x="84" y="188"/>
                    <a:pt x="105" y="230"/>
                    <a:pt x="126" y="293"/>
                  </a:cubicBezTo>
                  <a:cubicBezTo>
                    <a:pt x="168" y="314"/>
                    <a:pt x="168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73" y="544"/>
                    <a:pt x="315" y="628"/>
                    <a:pt x="336" y="712"/>
                  </a:cubicBezTo>
                  <a:cubicBezTo>
                    <a:pt x="377" y="753"/>
                    <a:pt x="377" y="774"/>
                    <a:pt x="398" y="837"/>
                  </a:cubicBezTo>
                  <a:cubicBezTo>
                    <a:pt x="419" y="879"/>
                    <a:pt x="419" y="921"/>
                    <a:pt x="461" y="963"/>
                  </a:cubicBezTo>
                  <a:cubicBezTo>
                    <a:pt x="524" y="1130"/>
                    <a:pt x="587" y="1339"/>
                    <a:pt x="649" y="1507"/>
                  </a:cubicBezTo>
                  <a:cubicBezTo>
                    <a:pt x="775" y="1904"/>
                    <a:pt x="900" y="2302"/>
                    <a:pt x="984" y="2595"/>
                  </a:cubicBezTo>
                  <a:cubicBezTo>
                    <a:pt x="1047" y="2867"/>
                    <a:pt x="1110" y="3076"/>
                    <a:pt x="1110" y="3076"/>
                  </a:cubicBezTo>
                  <a:lnTo>
                    <a:pt x="1800" y="2804"/>
                  </a:lnTo>
                  <a:cubicBezTo>
                    <a:pt x="1800" y="2804"/>
                    <a:pt x="1737" y="2616"/>
                    <a:pt x="1570" y="2344"/>
                  </a:cubicBezTo>
                  <a:cubicBezTo>
                    <a:pt x="1424" y="2072"/>
                    <a:pt x="1214" y="1716"/>
                    <a:pt x="1005" y="1360"/>
                  </a:cubicBezTo>
                  <a:cubicBezTo>
                    <a:pt x="859" y="1172"/>
                    <a:pt x="754" y="984"/>
                    <a:pt x="649" y="837"/>
                  </a:cubicBezTo>
                  <a:cubicBezTo>
                    <a:pt x="628" y="774"/>
                    <a:pt x="608" y="732"/>
                    <a:pt x="587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73" y="314"/>
                  </a:lnTo>
                  <a:cubicBezTo>
                    <a:pt x="273" y="293"/>
                    <a:pt x="231" y="251"/>
                    <a:pt x="210" y="230"/>
                  </a:cubicBezTo>
                  <a:cubicBezTo>
                    <a:pt x="168" y="188"/>
                    <a:pt x="126" y="126"/>
                    <a:pt x="105" y="105"/>
                  </a:cubicBezTo>
                  <a:cubicBezTo>
                    <a:pt x="6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 flipH="1">
              <a:off x="5523946" y="2919518"/>
              <a:ext cx="142914" cy="40110"/>
            </a:xfrm>
            <a:custGeom>
              <a:avLst/>
              <a:gdLst/>
              <a:ahLst/>
              <a:cxnLst/>
              <a:rect l="l" t="t" r="r" b="b"/>
              <a:pathLst>
                <a:path w="3955" h="1110" extrusionOk="0">
                  <a:moveTo>
                    <a:pt x="1402" y="1"/>
                  </a:moveTo>
                  <a:cubicBezTo>
                    <a:pt x="1339" y="22"/>
                    <a:pt x="1276" y="22"/>
                    <a:pt x="1214" y="22"/>
                  </a:cubicBezTo>
                  <a:cubicBezTo>
                    <a:pt x="1130" y="22"/>
                    <a:pt x="1088" y="43"/>
                    <a:pt x="1025" y="43"/>
                  </a:cubicBezTo>
                  <a:cubicBezTo>
                    <a:pt x="983" y="43"/>
                    <a:pt x="921" y="43"/>
                    <a:pt x="879" y="64"/>
                  </a:cubicBezTo>
                  <a:cubicBezTo>
                    <a:pt x="774" y="106"/>
                    <a:pt x="670" y="127"/>
                    <a:pt x="586" y="147"/>
                  </a:cubicBezTo>
                  <a:cubicBezTo>
                    <a:pt x="523" y="168"/>
                    <a:pt x="502" y="210"/>
                    <a:pt x="460" y="210"/>
                  </a:cubicBezTo>
                  <a:cubicBezTo>
                    <a:pt x="419" y="231"/>
                    <a:pt x="377" y="231"/>
                    <a:pt x="356" y="252"/>
                  </a:cubicBezTo>
                  <a:cubicBezTo>
                    <a:pt x="272" y="273"/>
                    <a:pt x="209" y="315"/>
                    <a:pt x="167" y="336"/>
                  </a:cubicBezTo>
                  <a:lnTo>
                    <a:pt x="0" y="419"/>
                  </a:lnTo>
                  <a:lnTo>
                    <a:pt x="42" y="440"/>
                  </a:lnTo>
                  <a:cubicBezTo>
                    <a:pt x="42" y="440"/>
                    <a:pt x="84" y="419"/>
                    <a:pt x="188" y="378"/>
                  </a:cubicBezTo>
                  <a:cubicBezTo>
                    <a:pt x="251" y="357"/>
                    <a:pt x="293" y="357"/>
                    <a:pt x="377" y="336"/>
                  </a:cubicBezTo>
                  <a:cubicBezTo>
                    <a:pt x="398" y="336"/>
                    <a:pt x="419" y="315"/>
                    <a:pt x="481" y="315"/>
                  </a:cubicBezTo>
                  <a:cubicBezTo>
                    <a:pt x="523" y="273"/>
                    <a:pt x="565" y="273"/>
                    <a:pt x="607" y="273"/>
                  </a:cubicBezTo>
                  <a:cubicBezTo>
                    <a:pt x="691" y="252"/>
                    <a:pt x="795" y="252"/>
                    <a:pt x="900" y="252"/>
                  </a:cubicBezTo>
                  <a:lnTo>
                    <a:pt x="1214" y="252"/>
                  </a:lnTo>
                  <a:cubicBezTo>
                    <a:pt x="1276" y="273"/>
                    <a:pt x="1318" y="273"/>
                    <a:pt x="1360" y="273"/>
                  </a:cubicBezTo>
                  <a:cubicBezTo>
                    <a:pt x="1444" y="273"/>
                    <a:pt x="1507" y="315"/>
                    <a:pt x="1548" y="315"/>
                  </a:cubicBezTo>
                  <a:cubicBezTo>
                    <a:pt x="1653" y="315"/>
                    <a:pt x="1799" y="336"/>
                    <a:pt x="1883" y="357"/>
                  </a:cubicBezTo>
                  <a:cubicBezTo>
                    <a:pt x="1946" y="378"/>
                    <a:pt x="1988" y="378"/>
                    <a:pt x="2051" y="419"/>
                  </a:cubicBezTo>
                  <a:cubicBezTo>
                    <a:pt x="2071" y="419"/>
                    <a:pt x="2092" y="440"/>
                    <a:pt x="2134" y="440"/>
                  </a:cubicBezTo>
                  <a:cubicBezTo>
                    <a:pt x="2155" y="440"/>
                    <a:pt x="2176" y="461"/>
                    <a:pt x="2197" y="461"/>
                  </a:cubicBezTo>
                  <a:cubicBezTo>
                    <a:pt x="2260" y="482"/>
                    <a:pt x="2302" y="482"/>
                    <a:pt x="2364" y="524"/>
                  </a:cubicBezTo>
                  <a:cubicBezTo>
                    <a:pt x="2406" y="524"/>
                    <a:pt x="2469" y="545"/>
                    <a:pt x="2511" y="566"/>
                  </a:cubicBezTo>
                  <a:cubicBezTo>
                    <a:pt x="2574" y="566"/>
                    <a:pt x="2616" y="587"/>
                    <a:pt x="2678" y="629"/>
                  </a:cubicBezTo>
                  <a:cubicBezTo>
                    <a:pt x="2741" y="629"/>
                    <a:pt x="2762" y="650"/>
                    <a:pt x="2804" y="671"/>
                  </a:cubicBezTo>
                  <a:cubicBezTo>
                    <a:pt x="2867" y="691"/>
                    <a:pt x="2888" y="733"/>
                    <a:pt x="2929" y="754"/>
                  </a:cubicBezTo>
                  <a:cubicBezTo>
                    <a:pt x="2971" y="754"/>
                    <a:pt x="2971" y="775"/>
                    <a:pt x="2992" y="775"/>
                  </a:cubicBezTo>
                  <a:cubicBezTo>
                    <a:pt x="3013" y="775"/>
                    <a:pt x="3013" y="796"/>
                    <a:pt x="3055" y="796"/>
                  </a:cubicBezTo>
                  <a:cubicBezTo>
                    <a:pt x="3076" y="796"/>
                    <a:pt x="3118" y="838"/>
                    <a:pt x="3160" y="859"/>
                  </a:cubicBezTo>
                  <a:cubicBezTo>
                    <a:pt x="3180" y="859"/>
                    <a:pt x="3201" y="880"/>
                    <a:pt x="3222" y="901"/>
                  </a:cubicBezTo>
                  <a:cubicBezTo>
                    <a:pt x="3285" y="963"/>
                    <a:pt x="3327" y="984"/>
                    <a:pt x="3369" y="1005"/>
                  </a:cubicBezTo>
                  <a:cubicBezTo>
                    <a:pt x="3411" y="1089"/>
                    <a:pt x="3452" y="1110"/>
                    <a:pt x="3452" y="1110"/>
                  </a:cubicBezTo>
                  <a:lnTo>
                    <a:pt x="3955" y="566"/>
                  </a:lnTo>
                  <a:cubicBezTo>
                    <a:pt x="3955" y="566"/>
                    <a:pt x="3913" y="524"/>
                    <a:pt x="3808" y="461"/>
                  </a:cubicBezTo>
                  <a:cubicBezTo>
                    <a:pt x="3745" y="419"/>
                    <a:pt x="3704" y="378"/>
                    <a:pt x="3620" y="357"/>
                  </a:cubicBezTo>
                  <a:cubicBezTo>
                    <a:pt x="3578" y="336"/>
                    <a:pt x="3536" y="336"/>
                    <a:pt x="3494" y="315"/>
                  </a:cubicBezTo>
                  <a:cubicBezTo>
                    <a:pt x="3473" y="273"/>
                    <a:pt x="3411" y="273"/>
                    <a:pt x="3369" y="252"/>
                  </a:cubicBezTo>
                  <a:cubicBezTo>
                    <a:pt x="3327" y="252"/>
                    <a:pt x="3306" y="231"/>
                    <a:pt x="3285" y="231"/>
                  </a:cubicBezTo>
                  <a:cubicBezTo>
                    <a:pt x="3264" y="231"/>
                    <a:pt x="3222" y="210"/>
                    <a:pt x="3201" y="210"/>
                  </a:cubicBezTo>
                  <a:cubicBezTo>
                    <a:pt x="3160" y="168"/>
                    <a:pt x="3097" y="168"/>
                    <a:pt x="3055" y="147"/>
                  </a:cubicBezTo>
                  <a:cubicBezTo>
                    <a:pt x="2992" y="127"/>
                    <a:pt x="2950" y="127"/>
                    <a:pt x="2888" y="106"/>
                  </a:cubicBezTo>
                  <a:cubicBezTo>
                    <a:pt x="2804" y="64"/>
                    <a:pt x="2762" y="43"/>
                    <a:pt x="2699" y="43"/>
                  </a:cubicBezTo>
                  <a:cubicBezTo>
                    <a:pt x="2657" y="43"/>
                    <a:pt x="2574" y="22"/>
                    <a:pt x="2532" y="22"/>
                  </a:cubicBezTo>
                  <a:cubicBezTo>
                    <a:pt x="2469" y="22"/>
                    <a:pt x="2385" y="1"/>
                    <a:pt x="234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 flipH="1">
              <a:off x="5454386" y="2936176"/>
              <a:ext cx="149743" cy="74872"/>
            </a:xfrm>
            <a:custGeom>
              <a:avLst/>
              <a:gdLst/>
              <a:ahLst/>
              <a:cxnLst/>
              <a:rect l="l" t="t" r="r" b="b"/>
              <a:pathLst>
                <a:path w="4144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44" y="2072"/>
                  </a:lnTo>
                  <a:cubicBezTo>
                    <a:pt x="4144" y="942"/>
                    <a:pt x="3223" y="0"/>
                    <a:pt x="2072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 flipH="1">
              <a:off x="8567878" y="2831059"/>
              <a:ext cx="189058" cy="232926"/>
            </a:xfrm>
            <a:custGeom>
              <a:avLst/>
              <a:gdLst/>
              <a:ahLst/>
              <a:cxnLst/>
              <a:rect l="l" t="t" r="r" b="b"/>
              <a:pathLst>
                <a:path w="5232" h="6446" extrusionOk="0">
                  <a:moveTo>
                    <a:pt x="0" y="1"/>
                  </a:moveTo>
                  <a:lnTo>
                    <a:pt x="0" y="6445"/>
                  </a:lnTo>
                  <a:lnTo>
                    <a:pt x="5231" y="6132"/>
                  </a:lnTo>
                  <a:lnTo>
                    <a:pt x="5022" y="1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 flipH="1">
              <a:off x="5399922" y="1841360"/>
              <a:ext cx="3401640" cy="1277806"/>
            </a:xfrm>
            <a:custGeom>
              <a:avLst/>
              <a:gdLst/>
              <a:ahLst/>
              <a:cxnLst/>
              <a:rect l="l" t="t" r="r" b="b"/>
              <a:pathLst>
                <a:path w="94137" h="35362" extrusionOk="0">
                  <a:moveTo>
                    <a:pt x="67458" y="1"/>
                  </a:moveTo>
                  <a:cubicBezTo>
                    <a:pt x="62981" y="22"/>
                    <a:pt x="55406" y="43"/>
                    <a:pt x="55406" y="43"/>
                  </a:cubicBezTo>
                  <a:cubicBezTo>
                    <a:pt x="55014" y="43"/>
                    <a:pt x="54331" y="23"/>
                    <a:pt x="53445" y="23"/>
                  </a:cubicBezTo>
                  <a:cubicBezTo>
                    <a:pt x="50322" y="23"/>
                    <a:pt x="44678" y="265"/>
                    <a:pt x="40341" y="2449"/>
                  </a:cubicBezTo>
                  <a:cubicBezTo>
                    <a:pt x="34734" y="5253"/>
                    <a:pt x="23603" y="12074"/>
                    <a:pt x="23017" y="12074"/>
                  </a:cubicBezTo>
                  <a:cubicBezTo>
                    <a:pt x="22473" y="12074"/>
                    <a:pt x="20715" y="12199"/>
                    <a:pt x="19481" y="12388"/>
                  </a:cubicBezTo>
                  <a:cubicBezTo>
                    <a:pt x="13768" y="13183"/>
                    <a:pt x="5106" y="16363"/>
                    <a:pt x="3558" y="18184"/>
                  </a:cubicBezTo>
                  <a:cubicBezTo>
                    <a:pt x="2051" y="20025"/>
                    <a:pt x="2281" y="22243"/>
                    <a:pt x="1758" y="23101"/>
                  </a:cubicBezTo>
                  <a:cubicBezTo>
                    <a:pt x="1235" y="23979"/>
                    <a:pt x="440" y="23875"/>
                    <a:pt x="440" y="25318"/>
                  </a:cubicBezTo>
                  <a:lnTo>
                    <a:pt x="440" y="27160"/>
                  </a:lnTo>
                  <a:cubicBezTo>
                    <a:pt x="440" y="27578"/>
                    <a:pt x="377" y="28227"/>
                    <a:pt x="1319" y="28227"/>
                  </a:cubicBezTo>
                  <a:cubicBezTo>
                    <a:pt x="2260" y="28227"/>
                    <a:pt x="4478" y="30110"/>
                    <a:pt x="4478" y="31386"/>
                  </a:cubicBezTo>
                  <a:cubicBezTo>
                    <a:pt x="4478" y="32535"/>
                    <a:pt x="3904" y="32601"/>
                    <a:pt x="3438" y="32601"/>
                  </a:cubicBezTo>
                  <a:cubicBezTo>
                    <a:pt x="3378" y="32601"/>
                    <a:pt x="3320" y="32600"/>
                    <a:pt x="3265" y="32600"/>
                  </a:cubicBezTo>
                  <a:lnTo>
                    <a:pt x="440" y="32600"/>
                  </a:lnTo>
                  <a:cubicBezTo>
                    <a:pt x="231" y="32600"/>
                    <a:pt x="1" y="32997"/>
                    <a:pt x="168" y="33646"/>
                  </a:cubicBezTo>
                  <a:cubicBezTo>
                    <a:pt x="315" y="34295"/>
                    <a:pt x="1026" y="35362"/>
                    <a:pt x="2721" y="35362"/>
                  </a:cubicBezTo>
                  <a:lnTo>
                    <a:pt x="76225" y="35362"/>
                  </a:lnTo>
                  <a:cubicBezTo>
                    <a:pt x="76225" y="35362"/>
                    <a:pt x="83088" y="33583"/>
                    <a:pt x="85557" y="33583"/>
                  </a:cubicBezTo>
                  <a:lnTo>
                    <a:pt x="91060" y="33583"/>
                  </a:lnTo>
                  <a:cubicBezTo>
                    <a:pt x="91625" y="33583"/>
                    <a:pt x="92630" y="32328"/>
                    <a:pt x="93153" y="30717"/>
                  </a:cubicBezTo>
                  <a:cubicBezTo>
                    <a:pt x="93676" y="29085"/>
                    <a:pt x="94136" y="25507"/>
                    <a:pt x="93948" y="25005"/>
                  </a:cubicBezTo>
                  <a:cubicBezTo>
                    <a:pt x="93801" y="24523"/>
                    <a:pt x="92274" y="23707"/>
                    <a:pt x="92274" y="22682"/>
                  </a:cubicBezTo>
                  <a:lnTo>
                    <a:pt x="92274" y="13538"/>
                  </a:lnTo>
                  <a:cubicBezTo>
                    <a:pt x="92274" y="13141"/>
                    <a:pt x="84992" y="4144"/>
                    <a:pt x="84909" y="4081"/>
                  </a:cubicBezTo>
                  <a:cubicBezTo>
                    <a:pt x="84825" y="4039"/>
                    <a:pt x="85620" y="3600"/>
                    <a:pt x="85327" y="3328"/>
                  </a:cubicBezTo>
                  <a:cubicBezTo>
                    <a:pt x="85034" y="3077"/>
                    <a:pt x="71936" y="1"/>
                    <a:pt x="67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 flipH="1">
              <a:off x="5399922" y="2629210"/>
              <a:ext cx="3401640" cy="490713"/>
            </a:xfrm>
            <a:custGeom>
              <a:avLst/>
              <a:gdLst/>
              <a:ahLst/>
              <a:cxnLst/>
              <a:rect l="l" t="t" r="r" b="b"/>
              <a:pathLst>
                <a:path w="94137" h="13580" extrusionOk="0">
                  <a:moveTo>
                    <a:pt x="2135" y="0"/>
                  </a:moveTo>
                  <a:cubicBezTo>
                    <a:pt x="2030" y="544"/>
                    <a:pt x="1947" y="984"/>
                    <a:pt x="1758" y="1298"/>
                  </a:cubicBezTo>
                  <a:cubicBezTo>
                    <a:pt x="1235" y="2176"/>
                    <a:pt x="461" y="2072"/>
                    <a:pt x="461" y="3536"/>
                  </a:cubicBezTo>
                  <a:lnTo>
                    <a:pt x="461" y="5357"/>
                  </a:lnTo>
                  <a:cubicBezTo>
                    <a:pt x="461" y="5775"/>
                    <a:pt x="377" y="6424"/>
                    <a:pt x="1319" y="6424"/>
                  </a:cubicBezTo>
                  <a:cubicBezTo>
                    <a:pt x="2260" y="6424"/>
                    <a:pt x="4478" y="8307"/>
                    <a:pt x="4478" y="9604"/>
                  </a:cubicBezTo>
                  <a:cubicBezTo>
                    <a:pt x="4478" y="10733"/>
                    <a:pt x="3906" y="10798"/>
                    <a:pt x="3455" y="10798"/>
                  </a:cubicBezTo>
                  <a:cubicBezTo>
                    <a:pt x="3396" y="10798"/>
                    <a:pt x="3339" y="10797"/>
                    <a:pt x="3286" y="10797"/>
                  </a:cubicBezTo>
                  <a:lnTo>
                    <a:pt x="461" y="10797"/>
                  </a:lnTo>
                  <a:cubicBezTo>
                    <a:pt x="252" y="10797"/>
                    <a:pt x="1" y="11194"/>
                    <a:pt x="168" y="11843"/>
                  </a:cubicBezTo>
                  <a:cubicBezTo>
                    <a:pt x="315" y="12492"/>
                    <a:pt x="1026" y="13580"/>
                    <a:pt x="2721" y="13580"/>
                  </a:cubicBezTo>
                  <a:lnTo>
                    <a:pt x="76225" y="13580"/>
                  </a:lnTo>
                  <a:cubicBezTo>
                    <a:pt x="76225" y="13580"/>
                    <a:pt x="83109" y="11780"/>
                    <a:pt x="85557" y="11780"/>
                  </a:cubicBezTo>
                  <a:lnTo>
                    <a:pt x="91060" y="11780"/>
                  </a:lnTo>
                  <a:cubicBezTo>
                    <a:pt x="91625" y="11780"/>
                    <a:pt x="92630" y="10525"/>
                    <a:pt x="93153" y="8914"/>
                  </a:cubicBezTo>
                  <a:cubicBezTo>
                    <a:pt x="93676" y="7303"/>
                    <a:pt x="94136" y="3704"/>
                    <a:pt x="93948" y="3202"/>
                  </a:cubicBezTo>
                  <a:cubicBezTo>
                    <a:pt x="93801" y="2720"/>
                    <a:pt x="92274" y="1904"/>
                    <a:pt x="92274" y="879"/>
                  </a:cubicBezTo>
                  <a:lnTo>
                    <a:pt x="92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 flipH="1">
              <a:off x="6685284" y="2207299"/>
              <a:ext cx="933765" cy="856689"/>
            </a:xfrm>
            <a:custGeom>
              <a:avLst/>
              <a:gdLst/>
              <a:ahLst/>
              <a:cxnLst/>
              <a:rect l="l" t="t" r="r" b="b"/>
              <a:pathLst>
                <a:path w="25841" h="23708" extrusionOk="0">
                  <a:moveTo>
                    <a:pt x="3160" y="1"/>
                  </a:moveTo>
                  <a:cubicBezTo>
                    <a:pt x="3139" y="1"/>
                    <a:pt x="0" y="2177"/>
                    <a:pt x="0" y="7115"/>
                  </a:cubicBezTo>
                  <a:lnTo>
                    <a:pt x="0" y="22013"/>
                  </a:lnTo>
                  <a:cubicBezTo>
                    <a:pt x="0" y="23331"/>
                    <a:pt x="377" y="23707"/>
                    <a:pt x="1695" y="23707"/>
                  </a:cubicBezTo>
                  <a:lnTo>
                    <a:pt x="23100" y="23707"/>
                  </a:lnTo>
                  <a:cubicBezTo>
                    <a:pt x="24062" y="23707"/>
                    <a:pt x="24983" y="23540"/>
                    <a:pt x="24983" y="21824"/>
                  </a:cubicBezTo>
                  <a:lnTo>
                    <a:pt x="24983" y="7429"/>
                  </a:lnTo>
                  <a:cubicBezTo>
                    <a:pt x="24983" y="5943"/>
                    <a:pt x="25234" y="4416"/>
                    <a:pt x="25841" y="2512"/>
                  </a:cubicBezTo>
                  <a:lnTo>
                    <a:pt x="25632" y="2470"/>
                  </a:lnTo>
                  <a:cubicBezTo>
                    <a:pt x="25025" y="4374"/>
                    <a:pt x="24774" y="5922"/>
                    <a:pt x="24774" y="7471"/>
                  </a:cubicBezTo>
                  <a:lnTo>
                    <a:pt x="24774" y="21845"/>
                  </a:lnTo>
                  <a:cubicBezTo>
                    <a:pt x="24774" y="23394"/>
                    <a:pt x="24021" y="23519"/>
                    <a:pt x="23100" y="23519"/>
                  </a:cubicBezTo>
                  <a:lnTo>
                    <a:pt x="1695" y="23519"/>
                  </a:lnTo>
                  <a:cubicBezTo>
                    <a:pt x="482" y="23519"/>
                    <a:pt x="210" y="23268"/>
                    <a:pt x="210" y="22033"/>
                  </a:cubicBezTo>
                  <a:lnTo>
                    <a:pt x="210" y="7157"/>
                  </a:lnTo>
                  <a:cubicBezTo>
                    <a:pt x="210" y="2303"/>
                    <a:pt x="3264" y="210"/>
                    <a:pt x="3306" y="189"/>
                  </a:cubicBezTo>
                  <a:lnTo>
                    <a:pt x="3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 flipH="1">
              <a:off x="5499734" y="2716150"/>
              <a:ext cx="632868" cy="403772"/>
            </a:xfrm>
            <a:custGeom>
              <a:avLst/>
              <a:gdLst/>
              <a:ahLst/>
              <a:cxnLst/>
              <a:rect l="l" t="t" r="r" b="b"/>
              <a:pathLst>
                <a:path w="17514" h="11174" extrusionOk="0">
                  <a:moveTo>
                    <a:pt x="8746" y="1"/>
                  </a:moveTo>
                  <a:cubicBezTo>
                    <a:pt x="3934" y="1"/>
                    <a:pt x="0" y="3913"/>
                    <a:pt x="0" y="8726"/>
                  </a:cubicBezTo>
                  <a:lnTo>
                    <a:pt x="0" y="11174"/>
                  </a:lnTo>
                  <a:lnTo>
                    <a:pt x="2385" y="11174"/>
                  </a:lnTo>
                  <a:cubicBezTo>
                    <a:pt x="2385" y="11174"/>
                    <a:pt x="9269" y="9395"/>
                    <a:pt x="11717" y="9395"/>
                  </a:cubicBezTo>
                  <a:lnTo>
                    <a:pt x="17220" y="9395"/>
                  </a:lnTo>
                  <a:cubicBezTo>
                    <a:pt x="17304" y="9395"/>
                    <a:pt x="17409" y="9353"/>
                    <a:pt x="17513" y="9312"/>
                  </a:cubicBezTo>
                  <a:lnTo>
                    <a:pt x="17513" y="8726"/>
                  </a:lnTo>
                  <a:cubicBezTo>
                    <a:pt x="17471" y="3913"/>
                    <a:pt x="13559" y="1"/>
                    <a:pt x="8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 flipH="1">
              <a:off x="7811826" y="2716150"/>
              <a:ext cx="632110" cy="403772"/>
            </a:xfrm>
            <a:custGeom>
              <a:avLst/>
              <a:gdLst/>
              <a:ahLst/>
              <a:cxnLst/>
              <a:rect l="l" t="t" r="r" b="b"/>
              <a:pathLst>
                <a:path w="17493" h="11174" extrusionOk="0">
                  <a:moveTo>
                    <a:pt x="8726" y="1"/>
                  </a:moveTo>
                  <a:cubicBezTo>
                    <a:pt x="3913" y="1"/>
                    <a:pt x="1" y="3913"/>
                    <a:pt x="1" y="8726"/>
                  </a:cubicBezTo>
                  <a:lnTo>
                    <a:pt x="1" y="11174"/>
                  </a:lnTo>
                  <a:lnTo>
                    <a:pt x="17493" y="11174"/>
                  </a:lnTo>
                  <a:lnTo>
                    <a:pt x="17493" y="8726"/>
                  </a:lnTo>
                  <a:lnTo>
                    <a:pt x="17472" y="8726"/>
                  </a:lnTo>
                  <a:cubicBezTo>
                    <a:pt x="17472" y="3913"/>
                    <a:pt x="13538" y="1"/>
                    <a:pt x="8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 flipH="1">
              <a:off x="7857935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70" y="1"/>
                  </a:moveTo>
                  <a:cubicBezTo>
                    <a:pt x="3348" y="1"/>
                    <a:pt x="0" y="3349"/>
                    <a:pt x="0" y="7471"/>
                  </a:cubicBezTo>
                  <a:cubicBezTo>
                    <a:pt x="0" y="11614"/>
                    <a:pt x="3348" y="14961"/>
                    <a:pt x="7470" y="14961"/>
                  </a:cubicBezTo>
                  <a:cubicBezTo>
                    <a:pt x="11613" y="14961"/>
                    <a:pt x="14960" y="11614"/>
                    <a:pt x="14960" y="7471"/>
                  </a:cubicBezTo>
                  <a:cubicBezTo>
                    <a:pt x="14960" y="3349"/>
                    <a:pt x="11613" y="1"/>
                    <a:pt x="7470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 flipH="1">
              <a:off x="7918425" y="2821231"/>
              <a:ext cx="421912" cy="421190"/>
            </a:xfrm>
            <a:custGeom>
              <a:avLst/>
              <a:gdLst/>
              <a:ahLst/>
              <a:cxnLst/>
              <a:rect l="l" t="t" r="r" b="b"/>
              <a:pathLst>
                <a:path w="11676" h="11656" extrusionOk="0">
                  <a:moveTo>
                    <a:pt x="5838" y="1"/>
                  </a:moveTo>
                  <a:cubicBezTo>
                    <a:pt x="2616" y="1"/>
                    <a:pt x="0" y="2616"/>
                    <a:pt x="0" y="5818"/>
                  </a:cubicBezTo>
                  <a:cubicBezTo>
                    <a:pt x="0" y="9040"/>
                    <a:pt x="2616" y="11655"/>
                    <a:pt x="5838" y="11655"/>
                  </a:cubicBezTo>
                  <a:cubicBezTo>
                    <a:pt x="9060" y="11655"/>
                    <a:pt x="11676" y="9040"/>
                    <a:pt x="11676" y="5818"/>
                  </a:cubicBezTo>
                  <a:cubicBezTo>
                    <a:pt x="11676" y="2616"/>
                    <a:pt x="9060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 flipH="1">
              <a:off x="7939600" y="2842406"/>
              <a:ext cx="379562" cy="379598"/>
            </a:xfrm>
            <a:custGeom>
              <a:avLst/>
              <a:gdLst/>
              <a:ahLst/>
              <a:cxnLst/>
              <a:rect l="l" t="t" r="r" b="b"/>
              <a:pathLst>
                <a:path w="10504" h="10505" extrusionOk="0">
                  <a:moveTo>
                    <a:pt x="5290" y="1"/>
                  </a:moveTo>
                  <a:cubicBezTo>
                    <a:pt x="5277" y="1"/>
                    <a:pt x="5265" y="1"/>
                    <a:pt x="5252" y="1"/>
                  </a:cubicBezTo>
                  <a:cubicBezTo>
                    <a:pt x="2343" y="1"/>
                    <a:pt x="0" y="2344"/>
                    <a:pt x="0" y="5232"/>
                  </a:cubicBezTo>
                  <a:cubicBezTo>
                    <a:pt x="0" y="8140"/>
                    <a:pt x="2343" y="10504"/>
                    <a:pt x="5252" y="10504"/>
                  </a:cubicBezTo>
                  <a:cubicBezTo>
                    <a:pt x="8160" y="10504"/>
                    <a:pt x="10504" y="8140"/>
                    <a:pt x="10504" y="5232"/>
                  </a:cubicBezTo>
                  <a:cubicBezTo>
                    <a:pt x="10504" y="2357"/>
                    <a:pt x="8181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 flipH="1">
              <a:off x="7945634" y="2865279"/>
              <a:ext cx="365216" cy="332912"/>
            </a:xfrm>
            <a:custGeom>
              <a:avLst/>
              <a:gdLst/>
              <a:ahLst/>
              <a:cxnLst/>
              <a:rect l="l" t="t" r="r" b="b"/>
              <a:pathLst>
                <a:path w="10107" h="9213" extrusionOk="0">
                  <a:moveTo>
                    <a:pt x="5045" y="1"/>
                  </a:moveTo>
                  <a:cubicBezTo>
                    <a:pt x="3866" y="1"/>
                    <a:pt x="2689" y="445"/>
                    <a:pt x="1800" y="1335"/>
                  </a:cubicBezTo>
                  <a:cubicBezTo>
                    <a:pt x="0" y="3134"/>
                    <a:pt x="0" y="6063"/>
                    <a:pt x="1800" y="7863"/>
                  </a:cubicBezTo>
                  <a:cubicBezTo>
                    <a:pt x="2689" y="8762"/>
                    <a:pt x="3866" y="9212"/>
                    <a:pt x="5045" y="9212"/>
                  </a:cubicBezTo>
                  <a:cubicBezTo>
                    <a:pt x="6225" y="9212"/>
                    <a:pt x="7407" y="8762"/>
                    <a:pt x="8307" y="7863"/>
                  </a:cubicBezTo>
                  <a:cubicBezTo>
                    <a:pt x="10106" y="6063"/>
                    <a:pt x="10106" y="3134"/>
                    <a:pt x="8307" y="1335"/>
                  </a:cubicBezTo>
                  <a:cubicBezTo>
                    <a:pt x="7407" y="445"/>
                    <a:pt x="6225" y="1"/>
                    <a:pt x="5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 flipH="1">
              <a:off x="7979674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23" y="1"/>
                  </a:moveTo>
                  <a:cubicBezTo>
                    <a:pt x="1842" y="1"/>
                    <a:pt x="1" y="1863"/>
                    <a:pt x="1" y="4123"/>
                  </a:cubicBezTo>
                  <a:cubicBezTo>
                    <a:pt x="1" y="6403"/>
                    <a:pt x="1842" y="8266"/>
                    <a:pt x="4123" y="8266"/>
                  </a:cubicBezTo>
                  <a:cubicBezTo>
                    <a:pt x="6404" y="8266"/>
                    <a:pt x="8266" y="6403"/>
                    <a:pt x="8266" y="4123"/>
                  </a:cubicBezTo>
                  <a:cubicBezTo>
                    <a:pt x="8266" y="1863"/>
                    <a:pt x="6424" y="1"/>
                    <a:pt x="412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 flipH="1">
              <a:off x="8094583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0" y="419"/>
                    <a:pt x="0" y="942"/>
                  </a:cubicBezTo>
                  <a:cubicBezTo>
                    <a:pt x="0" y="1465"/>
                    <a:pt x="419" y="1883"/>
                    <a:pt x="942" y="1883"/>
                  </a:cubicBezTo>
                  <a:cubicBezTo>
                    <a:pt x="1465" y="1883"/>
                    <a:pt x="1883" y="1465"/>
                    <a:pt x="1883" y="942"/>
                  </a:cubicBezTo>
                  <a:cubicBezTo>
                    <a:pt x="1883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 flipH="1">
              <a:off x="8097619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98" y="1"/>
                  </a:moveTo>
                  <a:lnTo>
                    <a:pt x="1" y="4688"/>
                  </a:lnTo>
                  <a:lnTo>
                    <a:pt x="1717" y="468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 flipH="1">
              <a:off x="8128622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252" y="1"/>
                  </a:moveTo>
                  <a:lnTo>
                    <a:pt x="0" y="901"/>
                  </a:lnTo>
                  <a:lnTo>
                    <a:pt x="4311" y="2721"/>
                  </a:lnTo>
                  <a:lnTo>
                    <a:pt x="4855" y="108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 flipH="1">
              <a:off x="8109724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2428" y="1"/>
                  </a:moveTo>
                  <a:lnTo>
                    <a:pt x="1" y="4018"/>
                  </a:lnTo>
                  <a:lnTo>
                    <a:pt x="733" y="4562"/>
                  </a:lnTo>
                  <a:lnTo>
                    <a:pt x="3809" y="1005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 flipH="1">
              <a:off x="8009160" y="3021599"/>
              <a:ext cx="139156" cy="164848"/>
            </a:xfrm>
            <a:custGeom>
              <a:avLst/>
              <a:gdLst/>
              <a:ahLst/>
              <a:cxnLst/>
              <a:rect l="l" t="t" r="r" b="b"/>
              <a:pathLst>
                <a:path w="3851" h="4562" extrusionOk="0">
                  <a:moveTo>
                    <a:pt x="1403" y="1"/>
                  </a:moveTo>
                  <a:lnTo>
                    <a:pt x="1" y="1005"/>
                  </a:lnTo>
                  <a:lnTo>
                    <a:pt x="3097" y="4562"/>
                  </a:lnTo>
                  <a:lnTo>
                    <a:pt x="3851" y="401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 flipH="1">
              <a:off x="7952464" y="2959591"/>
              <a:ext cx="176194" cy="98323"/>
            </a:xfrm>
            <a:custGeom>
              <a:avLst/>
              <a:gdLst/>
              <a:ahLst/>
              <a:cxnLst/>
              <a:rect l="l" t="t" r="r" b="b"/>
              <a:pathLst>
                <a:path w="4876" h="2721" extrusionOk="0">
                  <a:moveTo>
                    <a:pt x="4583" y="1"/>
                  </a:moveTo>
                  <a:lnTo>
                    <a:pt x="1" y="1089"/>
                  </a:lnTo>
                  <a:lnTo>
                    <a:pt x="524" y="2721"/>
                  </a:lnTo>
                  <a:lnTo>
                    <a:pt x="4876" y="901"/>
                  </a:lnTo>
                  <a:lnTo>
                    <a:pt x="4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 flipH="1">
              <a:off x="5546638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91" y="1"/>
                  </a:moveTo>
                  <a:cubicBezTo>
                    <a:pt x="3348" y="1"/>
                    <a:pt x="1" y="3349"/>
                    <a:pt x="1" y="7471"/>
                  </a:cubicBezTo>
                  <a:cubicBezTo>
                    <a:pt x="1" y="11614"/>
                    <a:pt x="3348" y="14961"/>
                    <a:pt x="7491" y="14961"/>
                  </a:cubicBezTo>
                  <a:cubicBezTo>
                    <a:pt x="11613" y="14961"/>
                    <a:pt x="14961" y="11614"/>
                    <a:pt x="14961" y="7471"/>
                  </a:cubicBezTo>
                  <a:cubicBezTo>
                    <a:pt x="14961" y="3349"/>
                    <a:pt x="11613" y="1"/>
                    <a:pt x="7491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 flipH="1">
              <a:off x="5607092" y="2821231"/>
              <a:ext cx="421190" cy="421190"/>
            </a:xfrm>
            <a:custGeom>
              <a:avLst/>
              <a:gdLst/>
              <a:ahLst/>
              <a:cxnLst/>
              <a:rect l="l" t="t" r="r" b="b"/>
              <a:pathLst>
                <a:path w="11656" h="11656" extrusionOk="0">
                  <a:moveTo>
                    <a:pt x="5838" y="1"/>
                  </a:moveTo>
                  <a:cubicBezTo>
                    <a:pt x="2616" y="1"/>
                    <a:pt x="1" y="2616"/>
                    <a:pt x="1" y="5818"/>
                  </a:cubicBezTo>
                  <a:cubicBezTo>
                    <a:pt x="1" y="9040"/>
                    <a:pt x="2616" y="11655"/>
                    <a:pt x="5838" y="11655"/>
                  </a:cubicBezTo>
                  <a:cubicBezTo>
                    <a:pt x="9040" y="11655"/>
                    <a:pt x="11655" y="9040"/>
                    <a:pt x="11655" y="5818"/>
                  </a:cubicBezTo>
                  <a:cubicBezTo>
                    <a:pt x="11655" y="2616"/>
                    <a:pt x="9081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 flipH="1">
              <a:off x="5627508" y="2842406"/>
              <a:ext cx="378839" cy="379598"/>
            </a:xfrm>
            <a:custGeom>
              <a:avLst/>
              <a:gdLst/>
              <a:ahLst/>
              <a:cxnLst/>
              <a:rect l="l" t="t" r="r" b="b"/>
              <a:pathLst>
                <a:path w="10484" h="10505" extrusionOk="0">
                  <a:moveTo>
                    <a:pt x="5270" y="1"/>
                  </a:moveTo>
                  <a:cubicBezTo>
                    <a:pt x="5257" y="1"/>
                    <a:pt x="5244" y="1"/>
                    <a:pt x="5231" y="1"/>
                  </a:cubicBezTo>
                  <a:cubicBezTo>
                    <a:pt x="2344" y="1"/>
                    <a:pt x="0" y="2344"/>
                    <a:pt x="0" y="5232"/>
                  </a:cubicBezTo>
                  <a:cubicBezTo>
                    <a:pt x="0" y="8140"/>
                    <a:pt x="2323" y="10504"/>
                    <a:pt x="5231" y="10504"/>
                  </a:cubicBezTo>
                  <a:cubicBezTo>
                    <a:pt x="8119" y="10504"/>
                    <a:pt x="10483" y="8140"/>
                    <a:pt x="10483" y="5232"/>
                  </a:cubicBezTo>
                  <a:cubicBezTo>
                    <a:pt x="10483" y="2357"/>
                    <a:pt x="8160" y="1"/>
                    <a:pt x="5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 flipH="1">
              <a:off x="5650201" y="2865098"/>
              <a:ext cx="332731" cy="332695"/>
            </a:xfrm>
            <a:custGeom>
              <a:avLst/>
              <a:gdLst/>
              <a:ahLst/>
              <a:cxnLst/>
              <a:rect l="l" t="t" r="r" b="b"/>
              <a:pathLst>
                <a:path w="9208" h="9207" extrusionOk="0">
                  <a:moveTo>
                    <a:pt x="4604" y="0"/>
                  </a:moveTo>
                  <a:cubicBezTo>
                    <a:pt x="2051" y="0"/>
                    <a:pt x="1" y="2072"/>
                    <a:pt x="1" y="4604"/>
                  </a:cubicBezTo>
                  <a:cubicBezTo>
                    <a:pt x="1" y="7156"/>
                    <a:pt x="2051" y="9207"/>
                    <a:pt x="4604" y="9207"/>
                  </a:cubicBezTo>
                  <a:cubicBezTo>
                    <a:pt x="7136" y="9207"/>
                    <a:pt x="9207" y="7156"/>
                    <a:pt x="9207" y="4604"/>
                  </a:cubicBezTo>
                  <a:cubicBezTo>
                    <a:pt x="9207" y="2072"/>
                    <a:pt x="7136" y="0"/>
                    <a:pt x="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 flipH="1">
              <a:off x="5667582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43" y="1"/>
                  </a:moveTo>
                  <a:cubicBezTo>
                    <a:pt x="1863" y="1"/>
                    <a:pt x="0" y="1863"/>
                    <a:pt x="0" y="4123"/>
                  </a:cubicBezTo>
                  <a:cubicBezTo>
                    <a:pt x="0" y="6403"/>
                    <a:pt x="1863" y="8266"/>
                    <a:pt x="4143" y="8266"/>
                  </a:cubicBezTo>
                  <a:cubicBezTo>
                    <a:pt x="6424" y="8266"/>
                    <a:pt x="8265" y="6403"/>
                    <a:pt x="8265" y="4123"/>
                  </a:cubicBezTo>
                  <a:cubicBezTo>
                    <a:pt x="8265" y="1863"/>
                    <a:pt x="6424" y="1"/>
                    <a:pt x="414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 flipH="1">
              <a:off x="5782528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cubicBezTo>
                    <a:pt x="1" y="1465"/>
                    <a:pt x="419" y="1883"/>
                    <a:pt x="942" y="1883"/>
                  </a:cubicBezTo>
                  <a:cubicBezTo>
                    <a:pt x="1465" y="1883"/>
                    <a:pt x="1884" y="1465"/>
                    <a:pt x="1884" y="942"/>
                  </a:cubicBez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 flipH="1">
              <a:off x="5785527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77" y="1"/>
                  </a:moveTo>
                  <a:lnTo>
                    <a:pt x="0" y="4688"/>
                  </a:lnTo>
                  <a:lnTo>
                    <a:pt x="1716" y="4688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 flipH="1">
              <a:off x="5816530" y="2959591"/>
              <a:ext cx="176230" cy="98323"/>
            </a:xfrm>
            <a:custGeom>
              <a:avLst/>
              <a:gdLst/>
              <a:ahLst/>
              <a:cxnLst/>
              <a:rect l="l" t="t" r="r" b="b"/>
              <a:pathLst>
                <a:path w="4877" h="2721" extrusionOk="0">
                  <a:moveTo>
                    <a:pt x="294" y="1"/>
                  </a:moveTo>
                  <a:lnTo>
                    <a:pt x="1" y="901"/>
                  </a:lnTo>
                  <a:lnTo>
                    <a:pt x="4353" y="2721"/>
                  </a:lnTo>
                  <a:lnTo>
                    <a:pt x="4876" y="108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 flipH="1">
              <a:off x="5797632" y="3021599"/>
              <a:ext cx="138397" cy="164848"/>
            </a:xfrm>
            <a:custGeom>
              <a:avLst/>
              <a:gdLst/>
              <a:ahLst/>
              <a:cxnLst/>
              <a:rect l="l" t="t" r="r" b="b"/>
              <a:pathLst>
                <a:path w="3830" h="4562" extrusionOk="0">
                  <a:moveTo>
                    <a:pt x="2448" y="1"/>
                  </a:moveTo>
                  <a:lnTo>
                    <a:pt x="0" y="4018"/>
                  </a:lnTo>
                  <a:lnTo>
                    <a:pt x="733" y="4562"/>
                  </a:lnTo>
                  <a:lnTo>
                    <a:pt x="3829" y="100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 flipH="1">
              <a:off x="5697827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1381" y="1"/>
                  </a:moveTo>
                  <a:lnTo>
                    <a:pt x="0" y="1005"/>
                  </a:lnTo>
                  <a:lnTo>
                    <a:pt x="3055" y="4562"/>
                  </a:lnTo>
                  <a:lnTo>
                    <a:pt x="3808" y="401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 flipH="1">
              <a:off x="5641131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4582" y="1"/>
                  </a:moveTo>
                  <a:lnTo>
                    <a:pt x="0" y="1089"/>
                  </a:lnTo>
                  <a:lnTo>
                    <a:pt x="523" y="2721"/>
                  </a:lnTo>
                  <a:lnTo>
                    <a:pt x="4854" y="90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 flipH="1">
              <a:off x="5474796" y="1919267"/>
              <a:ext cx="2496603" cy="420395"/>
            </a:xfrm>
            <a:custGeom>
              <a:avLst/>
              <a:gdLst/>
              <a:ahLst/>
              <a:cxnLst/>
              <a:rect l="l" t="t" r="r" b="b"/>
              <a:pathLst>
                <a:path w="69091" h="11634" extrusionOk="0">
                  <a:moveTo>
                    <a:pt x="17911" y="0"/>
                  </a:moveTo>
                  <a:cubicBezTo>
                    <a:pt x="17702" y="84"/>
                    <a:pt x="17514" y="188"/>
                    <a:pt x="17305" y="293"/>
                  </a:cubicBezTo>
                  <a:cubicBezTo>
                    <a:pt x="11718" y="3076"/>
                    <a:pt x="566" y="9918"/>
                    <a:pt x="1" y="9918"/>
                  </a:cubicBezTo>
                  <a:cubicBezTo>
                    <a:pt x="984" y="10253"/>
                    <a:pt x="1968" y="10566"/>
                    <a:pt x="2449" y="10692"/>
                  </a:cubicBezTo>
                  <a:cubicBezTo>
                    <a:pt x="2809" y="10784"/>
                    <a:pt x="3183" y="10838"/>
                    <a:pt x="3570" y="10838"/>
                  </a:cubicBezTo>
                  <a:cubicBezTo>
                    <a:pt x="4419" y="10838"/>
                    <a:pt x="5329" y="10574"/>
                    <a:pt x="6278" y="9855"/>
                  </a:cubicBezTo>
                  <a:cubicBezTo>
                    <a:pt x="7680" y="8809"/>
                    <a:pt x="12806" y="5001"/>
                    <a:pt x="14898" y="3787"/>
                  </a:cubicBezTo>
                  <a:cubicBezTo>
                    <a:pt x="16991" y="2595"/>
                    <a:pt x="19083" y="1339"/>
                    <a:pt x="19606" y="1067"/>
                  </a:cubicBezTo>
                  <a:cubicBezTo>
                    <a:pt x="20129" y="837"/>
                    <a:pt x="20067" y="209"/>
                    <a:pt x="19167" y="42"/>
                  </a:cubicBezTo>
                  <a:cubicBezTo>
                    <a:pt x="18874" y="0"/>
                    <a:pt x="18414" y="0"/>
                    <a:pt x="17911" y="0"/>
                  </a:cubicBezTo>
                  <a:close/>
                  <a:moveTo>
                    <a:pt x="62123" y="2218"/>
                  </a:moveTo>
                  <a:cubicBezTo>
                    <a:pt x="61307" y="2218"/>
                    <a:pt x="61035" y="2532"/>
                    <a:pt x="61663" y="3745"/>
                  </a:cubicBezTo>
                  <a:cubicBezTo>
                    <a:pt x="62290" y="4938"/>
                    <a:pt x="64969" y="9771"/>
                    <a:pt x="65408" y="10253"/>
                  </a:cubicBezTo>
                  <a:cubicBezTo>
                    <a:pt x="65847" y="10734"/>
                    <a:pt x="66057" y="11006"/>
                    <a:pt x="67835" y="11006"/>
                  </a:cubicBezTo>
                  <a:lnTo>
                    <a:pt x="69091" y="11006"/>
                  </a:lnTo>
                  <a:cubicBezTo>
                    <a:pt x="68024" y="9416"/>
                    <a:pt x="63274" y="3536"/>
                    <a:pt x="62165" y="2218"/>
                  </a:cubicBezTo>
                  <a:close/>
                  <a:moveTo>
                    <a:pt x="32107" y="609"/>
                  </a:moveTo>
                  <a:cubicBezTo>
                    <a:pt x="29613" y="609"/>
                    <a:pt x="26266" y="837"/>
                    <a:pt x="22285" y="2385"/>
                  </a:cubicBezTo>
                  <a:cubicBezTo>
                    <a:pt x="16656" y="4582"/>
                    <a:pt x="11697" y="8809"/>
                    <a:pt x="11530" y="9667"/>
                  </a:cubicBezTo>
                  <a:cubicBezTo>
                    <a:pt x="11341" y="10546"/>
                    <a:pt x="11279" y="11634"/>
                    <a:pt x="13204" y="11634"/>
                  </a:cubicBezTo>
                  <a:lnTo>
                    <a:pt x="50008" y="11634"/>
                  </a:lnTo>
                  <a:cubicBezTo>
                    <a:pt x="51138" y="11634"/>
                    <a:pt x="52456" y="11382"/>
                    <a:pt x="53398" y="9750"/>
                  </a:cubicBezTo>
                  <a:cubicBezTo>
                    <a:pt x="54319" y="8139"/>
                    <a:pt x="56223" y="4624"/>
                    <a:pt x="56495" y="4080"/>
                  </a:cubicBezTo>
                  <a:cubicBezTo>
                    <a:pt x="56746" y="3536"/>
                    <a:pt x="56725" y="2406"/>
                    <a:pt x="54319" y="1883"/>
                  </a:cubicBezTo>
                  <a:cubicBezTo>
                    <a:pt x="52812" y="1548"/>
                    <a:pt x="44652" y="649"/>
                    <a:pt x="34776" y="649"/>
                  </a:cubicBezTo>
                  <a:cubicBezTo>
                    <a:pt x="34047" y="649"/>
                    <a:pt x="33152" y="609"/>
                    <a:pt x="32107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 flipH="1">
              <a:off x="6584722" y="1944200"/>
              <a:ext cx="228373" cy="395461"/>
            </a:xfrm>
            <a:custGeom>
              <a:avLst/>
              <a:gdLst/>
              <a:ahLst/>
              <a:cxnLst/>
              <a:rect l="l" t="t" r="r" b="b"/>
              <a:pathLst>
                <a:path w="6320" h="10944" extrusionOk="0">
                  <a:moveTo>
                    <a:pt x="3432" y="1"/>
                  </a:moveTo>
                  <a:lnTo>
                    <a:pt x="1" y="10944"/>
                  </a:lnTo>
                  <a:lnTo>
                    <a:pt x="5002" y="10944"/>
                  </a:lnTo>
                  <a:lnTo>
                    <a:pt x="6320" y="21"/>
                  </a:lnTo>
                  <a:cubicBezTo>
                    <a:pt x="5378" y="1"/>
                    <a:pt x="4395" y="1"/>
                    <a:pt x="3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 flipH="1">
              <a:off x="8188135" y="2411280"/>
              <a:ext cx="487497" cy="254824"/>
            </a:xfrm>
            <a:custGeom>
              <a:avLst/>
              <a:gdLst/>
              <a:ahLst/>
              <a:cxnLst/>
              <a:rect l="l" t="t" r="r" b="b"/>
              <a:pathLst>
                <a:path w="13491" h="7052" extrusionOk="0">
                  <a:moveTo>
                    <a:pt x="12552" y="0"/>
                  </a:moveTo>
                  <a:cubicBezTo>
                    <a:pt x="12530" y="0"/>
                    <a:pt x="12507" y="2"/>
                    <a:pt x="12480" y="5"/>
                  </a:cubicBezTo>
                  <a:cubicBezTo>
                    <a:pt x="12480" y="5"/>
                    <a:pt x="5576" y="800"/>
                    <a:pt x="3672" y="1721"/>
                  </a:cubicBezTo>
                  <a:cubicBezTo>
                    <a:pt x="1747" y="2621"/>
                    <a:pt x="177" y="5069"/>
                    <a:pt x="73" y="6052"/>
                  </a:cubicBezTo>
                  <a:cubicBezTo>
                    <a:pt x="1" y="6716"/>
                    <a:pt x="217" y="7051"/>
                    <a:pt x="674" y="7051"/>
                  </a:cubicBezTo>
                  <a:cubicBezTo>
                    <a:pt x="880" y="7051"/>
                    <a:pt x="1134" y="6984"/>
                    <a:pt x="1433" y="6847"/>
                  </a:cubicBezTo>
                  <a:cubicBezTo>
                    <a:pt x="2395" y="6387"/>
                    <a:pt x="7940" y="3939"/>
                    <a:pt x="8714" y="3520"/>
                  </a:cubicBezTo>
                  <a:cubicBezTo>
                    <a:pt x="9471" y="3111"/>
                    <a:pt x="13490" y="0"/>
                    <a:pt x="1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 flipH="1">
              <a:off x="8186690" y="2411280"/>
              <a:ext cx="331322" cy="199827"/>
            </a:xfrm>
            <a:custGeom>
              <a:avLst/>
              <a:gdLst/>
              <a:ahLst/>
              <a:cxnLst/>
              <a:rect l="l" t="t" r="r" b="b"/>
              <a:pathLst>
                <a:path w="9169" h="5530" extrusionOk="0">
                  <a:moveTo>
                    <a:pt x="8212" y="0"/>
                  </a:moveTo>
                  <a:cubicBezTo>
                    <a:pt x="8190" y="0"/>
                    <a:pt x="8166" y="2"/>
                    <a:pt x="8139" y="5"/>
                  </a:cubicBezTo>
                  <a:cubicBezTo>
                    <a:pt x="8139" y="5"/>
                    <a:pt x="5587" y="298"/>
                    <a:pt x="3139" y="738"/>
                  </a:cubicBezTo>
                  <a:cubicBezTo>
                    <a:pt x="2155" y="1930"/>
                    <a:pt x="837" y="3646"/>
                    <a:pt x="0" y="5529"/>
                  </a:cubicBezTo>
                  <a:cubicBezTo>
                    <a:pt x="1841" y="4692"/>
                    <a:pt x="3934" y="3751"/>
                    <a:pt x="4373" y="3520"/>
                  </a:cubicBezTo>
                  <a:cubicBezTo>
                    <a:pt x="5110" y="3111"/>
                    <a:pt x="9168" y="0"/>
                    <a:pt x="8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 flipH="1">
              <a:off x="5465733" y="2339625"/>
              <a:ext cx="107393" cy="248031"/>
            </a:xfrm>
            <a:custGeom>
              <a:avLst/>
              <a:gdLst/>
              <a:ahLst/>
              <a:cxnLst/>
              <a:rect l="l" t="t" r="r" b="b"/>
              <a:pathLst>
                <a:path w="2972" h="6864" extrusionOk="0">
                  <a:moveTo>
                    <a:pt x="942" y="1"/>
                  </a:moveTo>
                  <a:cubicBezTo>
                    <a:pt x="419" y="1"/>
                    <a:pt x="1" y="419"/>
                    <a:pt x="1" y="942"/>
                  </a:cubicBezTo>
                  <a:lnTo>
                    <a:pt x="1" y="5922"/>
                  </a:lnTo>
                  <a:cubicBezTo>
                    <a:pt x="1" y="6445"/>
                    <a:pt x="419" y="6864"/>
                    <a:pt x="942" y="6864"/>
                  </a:cubicBezTo>
                  <a:lnTo>
                    <a:pt x="2972" y="6864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 flipH="1">
              <a:off x="5726554" y="2353247"/>
              <a:ext cx="176230" cy="175435"/>
            </a:xfrm>
            <a:custGeom>
              <a:avLst/>
              <a:gdLst/>
              <a:ahLst/>
              <a:cxnLst/>
              <a:rect l="l" t="t" r="r" b="b"/>
              <a:pathLst>
                <a:path w="4877" h="4855" extrusionOk="0">
                  <a:moveTo>
                    <a:pt x="2428" y="230"/>
                  </a:moveTo>
                  <a:cubicBezTo>
                    <a:pt x="3663" y="230"/>
                    <a:pt x="4667" y="1235"/>
                    <a:pt x="4625" y="2427"/>
                  </a:cubicBezTo>
                  <a:cubicBezTo>
                    <a:pt x="4625" y="3641"/>
                    <a:pt x="3642" y="4624"/>
                    <a:pt x="2428" y="4624"/>
                  </a:cubicBezTo>
                  <a:cubicBezTo>
                    <a:pt x="1235" y="4624"/>
                    <a:pt x="231" y="3641"/>
                    <a:pt x="231" y="2427"/>
                  </a:cubicBezTo>
                  <a:cubicBezTo>
                    <a:pt x="231" y="1235"/>
                    <a:pt x="1235" y="230"/>
                    <a:pt x="2428" y="230"/>
                  </a:cubicBezTo>
                  <a:close/>
                  <a:moveTo>
                    <a:pt x="2428" y="0"/>
                  </a:moveTo>
                  <a:cubicBezTo>
                    <a:pt x="1068" y="0"/>
                    <a:pt x="1" y="1088"/>
                    <a:pt x="1" y="2427"/>
                  </a:cubicBezTo>
                  <a:cubicBezTo>
                    <a:pt x="1" y="3787"/>
                    <a:pt x="1089" y="4854"/>
                    <a:pt x="2428" y="4854"/>
                  </a:cubicBezTo>
                  <a:cubicBezTo>
                    <a:pt x="3767" y="4854"/>
                    <a:pt x="4876" y="3766"/>
                    <a:pt x="4855" y="2427"/>
                  </a:cubicBezTo>
                  <a:cubicBezTo>
                    <a:pt x="4855" y="1067"/>
                    <a:pt x="3767" y="0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55"/>
          <p:cNvSpPr txBox="1">
            <a:spLocks noGrp="1"/>
          </p:cNvSpPr>
          <p:nvPr>
            <p:ph type="title"/>
          </p:nvPr>
        </p:nvSpPr>
        <p:spPr>
          <a:xfrm>
            <a:off x="2739000" y="1480862"/>
            <a:ext cx="36660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</a:rPr>
              <a:t>Problem Statement</a:t>
            </a:r>
            <a:endParaRPr sz="1400" dirty="0">
              <a:solidFill>
                <a:schemeClr val="accent4"/>
              </a:solidFill>
            </a:endParaRPr>
          </a:p>
        </p:txBody>
      </p:sp>
      <p:sp>
        <p:nvSpPr>
          <p:cNvPr id="1530" name="Google Shape;1530;p55"/>
          <p:cNvSpPr txBox="1">
            <a:spLocks noGrp="1"/>
          </p:cNvSpPr>
          <p:nvPr>
            <p:ph type="subTitle" idx="1"/>
          </p:nvPr>
        </p:nvSpPr>
        <p:spPr>
          <a:xfrm>
            <a:off x="1854410" y="1965178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Bagaimana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menetapkan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yang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menjual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mobil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bekas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tipe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tempuh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tahun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produksi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dll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agar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menjualnya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harga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terlalu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tinggi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terlalu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rendah</a:t>
            </a:r>
            <a:r>
              <a:rPr lang="en-ID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107"/>
          <p:cNvSpPr/>
          <p:nvPr/>
        </p:nvSpPr>
        <p:spPr>
          <a:xfrm>
            <a:off x="3240000" y="2613350"/>
            <a:ext cx="1242900" cy="451450"/>
          </a:xfrm>
          <a:custGeom>
            <a:avLst/>
            <a:gdLst/>
            <a:ahLst/>
            <a:cxnLst/>
            <a:rect l="l" t="t" r="r" b="b"/>
            <a:pathLst>
              <a:path w="49716" h="18058" extrusionOk="0">
                <a:moveTo>
                  <a:pt x="21950" y="1"/>
                </a:moveTo>
                <a:cubicBezTo>
                  <a:pt x="17723" y="1"/>
                  <a:pt x="14334" y="3411"/>
                  <a:pt x="14334" y="7617"/>
                </a:cubicBezTo>
                <a:cubicBezTo>
                  <a:pt x="14334" y="8161"/>
                  <a:pt x="14375" y="8726"/>
                  <a:pt x="14522" y="9249"/>
                </a:cubicBezTo>
                <a:cubicBezTo>
                  <a:pt x="14041" y="9040"/>
                  <a:pt x="13518" y="8935"/>
                  <a:pt x="12974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4"/>
                  <a:pt x="9291" y="13789"/>
                </a:cubicBezTo>
                <a:cubicBezTo>
                  <a:pt x="8621" y="13957"/>
                  <a:pt x="8140" y="14542"/>
                  <a:pt x="8140" y="15254"/>
                </a:cubicBezTo>
                <a:cubicBezTo>
                  <a:pt x="8140" y="15526"/>
                  <a:pt x="8203" y="15777"/>
                  <a:pt x="8308" y="15986"/>
                </a:cubicBezTo>
                <a:lnTo>
                  <a:pt x="1" y="18058"/>
                </a:lnTo>
                <a:lnTo>
                  <a:pt x="49715" y="18058"/>
                </a:lnTo>
                <a:lnTo>
                  <a:pt x="44756" y="16802"/>
                </a:lnTo>
                <a:cubicBezTo>
                  <a:pt x="44819" y="16677"/>
                  <a:pt x="44861" y="16509"/>
                  <a:pt x="44861" y="16363"/>
                </a:cubicBezTo>
                <a:cubicBezTo>
                  <a:pt x="44861" y="15944"/>
                  <a:pt x="44568" y="15568"/>
                  <a:pt x="44171" y="15484"/>
                </a:cubicBezTo>
                <a:cubicBezTo>
                  <a:pt x="44233" y="15275"/>
                  <a:pt x="44254" y="15066"/>
                  <a:pt x="44254" y="14856"/>
                </a:cubicBezTo>
                <a:cubicBezTo>
                  <a:pt x="44254" y="13601"/>
                  <a:pt x="43229" y="12555"/>
                  <a:pt x="41953" y="12555"/>
                </a:cubicBezTo>
                <a:cubicBezTo>
                  <a:pt x="41618" y="12555"/>
                  <a:pt x="41325" y="12638"/>
                  <a:pt x="41032" y="12743"/>
                </a:cubicBezTo>
                <a:cubicBezTo>
                  <a:pt x="41116" y="12429"/>
                  <a:pt x="41137" y="12115"/>
                  <a:pt x="41137" y="11781"/>
                </a:cubicBezTo>
                <a:cubicBezTo>
                  <a:pt x="41137" y="9270"/>
                  <a:pt x="39107" y="7198"/>
                  <a:pt x="36554" y="7198"/>
                </a:cubicBezTo>
                <a:cubicBezTo>
                  <a:pt x="35969" y="7198"/>
                  <a:pt x="35383" y="7303"/>
                  <a:pt x="34881" y="7512"/>
                </a:cubicBezTo>
                <a:cubicBezTo>
                  <a:pt x="33834" y="6215"/>
                  <a:pt x="32244" y="5378"/>
                  <a:pt x="30445" y="5378"/>
                </a:cubicBezTo>
                <a:cubicBezTo>
                  <a:pt x="30026" y="5378"/>
                  <a:pt x="29629" y="5420"/>
                  <a:pt x="29231" y="5503"/>
                </a:cubicBezTo>
                <a:cubicBezTo>
                  <a:pt x="28311" y="2344"/>
                  <a:pt x="25381" y="1"/>
                  <a:pt x="2195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107"/>
          <p:cNvSpPr txBox="1">
            <a:spLocks noGrp="1"/>
          </p:cNvSpPr>
          <p:nvPr>
            <p:ph type="title"/>
          </p:nvPr>
        </p:nvSpPr>
        <p:spPr>
          <a:xfrm>
            <a:off x="703883" y="652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4354" name="Google Shape;4354;p107"/>
          <p:cNvSpPr/>
          <p:nvPr/>
        </p:nvSpPr>
        <p:spPr>
          <a:xfrm>
            <a:off x="603100" y="2613350"/>
            <a:ext cx="1242900" cy="450925"/>
          </a:xfrm>
          <a:custGeom>
            <a:avLst/>
            <a:gdLst/>
            <a:ahLst/>
            <a:cxnLst/>
            <a:rect l="l" t="t" r="r" b="b"/>
            <a:pathLst>
              <a:path w="49716" h="18037" extrusionOk="0">
                <a:moveTo>
                  <a:pt x="21908" y="1"/>
                </a:moveTo>
                <a:cubicBezTo>
                  <a:pt x="17702" y="1"/>
                  <a:pt x="14292" y="3411"/>
                  <a:pt x="14292" y="7617"/>
                </a:cubicBezTo>
                <a:cubicBezTo>
                  <a:pt x="14292" y="8161"/>
                  <a:pt x="14355" y="8726"/>
                  <a:pt x="14480" y="9249"/>
                </a:cubicBezTo>
                <a:cubicBezTo>
                  <a:pt x="13999" y="9040"/>
                  <a:pt x="13476" y="8935"/>
                  <a:pt x="12932" y="8935"/>
                </a:cubicBezTo>
                <a:cubicBezTo>
                  <a:pt x="10818" y="8935"/>
                  <a:pt x="9124" y="10630"/>
                  <a:pt x="9124" y="12743"/>
                </a:cubicBezTo>
                <a:cubicBezTo>
                  <a:pt x="9124" y="13120"/>
                  <a:pt x="9165" y="13454"/>
                  <a:pt x="9249" y="13789"/>
                </a:cubicBezTo>
                <a:cubicBezTo>
                  <a:pt x="8601" y="13957"/>
                  <a:pt x="8098" y="14542"/>
                  <a:pt x="8098" y="15254"/>
                </a:cubicBezTo>
                <a:cubicBezTo>
                  <a:pt x="8098" y="15526"/>
                  <a:pt x="8182" y="15777"/>
                  <a:pt x="8287" y="15986"/>
                </a:cubicBezTo>
                <a:lnTo>
                  <a:pt x="1" y="18037"/>
                </a:lnTo>
                <a:lnTo>
                  <a:pt x="49715" y="18037"/>
                </a:lnTo>
                <a:lnTo>
                  <a:pt x="44715" y="16802"/>
                </a:lnTo>
                <a:cubicBezTo>
                  <a:pt x="44798" y="16677"/>
                  <a:pt x="44819" y="16509"/>
                  <a:pt x="44819" y="16363"/>
                </a:cubicBezTo>
                <a:cubicBezTo>
                  <a:pt x="44819" y="15944"/>
                  <a:pt x="44526" y="15568"/>
                  <a:pt x="44129" y="15484"/>
                </a:cubicBezTo>
                <a:cubicBezTo>
                  <a:pt x="44192" y="15275"/>
                  <a:pt x="44213" y="15066"/>
                  <a:pt x="44213" y="14856"/>
                </a:cubicBezTo>
                <a:cubicBezTo>
                  <a:pt x="44213" y="13601"/>
                  <a:pt x="43187" y="12555"/>
                  <a:pt x="41911" y="12555"/>
                </a:cubicBezTo>
                <a:cubicBezTo>
                  <a:pt x="41576" y="12555"/>
                  <a:pt x="41283" y="12638"/>
                  <a:pt x="40990" y="12743"/>
                </a:cubicBezTo>
                <a:cubicBezTo>
                  <a:pt x="41074" y="12429"/>
                  <a:pt x="41095" y="12115"/>
                  <a:pt x="41095" y="11781"/>
                </a:cubicBezTo>
                <a:cubicBezTo>
                  <a:pt x="41095" y="9270"/>
                  <a:pt x="39065" y="7198"/>
                  <a:pt x="36534" y="7198"/>
                </a:cubicBezTo>
                <a:cubicBezTo>
                  <a:pt x="35927" y="7198"/>
                  <a:pt x="35341" y="7303"/>
                  <a:pt x="34860" y="7512"/>
                </a:cubicBezTo>
                <a:cubicBezTo>
                  <a:pt x="33813" y="6215"/>
                  <a:pt x="32202" y="5378"/>
                  <a:pt x="30403" y="5378"/>
                </a:cubicBezTo>
                <a:cubicBezTo>
                  <a:pt x="29984" y="5378"/>
                  <a:pt x="29587" y="5420"/>
                  <a:pt x="29210" y="5503"/>
                </a:cubicBezTo>
                <a:cubicBezTo>
                  <a:pt x="28290" y="2344"/>
                  <a:pt x="25360" y="1"/>
                  <a:pt x="21908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5" name="Google Shape;4355;p107"/>
          <p:cNvGrpSpPr/>
          <p:nvPr/>
        </p:nvGrpSpPr>
        <p:grpSpPr>
          <a:xfrm>
            <a:off x="739625" y="2593400"/>
            <a:ext cx="549275" cy="1093350"/>
            <a:chOff x="739625" y="2593400"/>
            <a:chExt cx="549275" cy="1093350"/>
          </a:xfrm>
        </p:grpSpPr>
        <p:sp>
          <p:nvSpPr>
            <p:cNvPr id="4356" name="Google Shape;4356;p107"/>
            <p:cNvSpPr/>
            <p:nvPr/>
          </p:nvSpPr>
          <p:spPr>
            <a:xfrm>
              <a:off x="739625" y="2593400"/>
              <a:ext cx="549275" cy="945650"/>
            </a:xfrm>
            <a:custGeom>
              <a:avLst/>
              <a:gdLst/>
              <a:ahLst/>
              <a:cxnLst/>
              <a:rect l="l" t="t" r="r" b="b"/>
              <a:pathLst>
                <a:path w="21971" h="37826" extrusionOk="0">
                  <a:moveTo>
                    <a:pt x="10585" y="0"/>
                  </a:moveTo>
                  <a:cubicBezTo>
                    <a:pt x="10545" y="0"/>
                    <a:pt x="10504" y="1"/>
                    <a:pt x="10463" y="3"/>
                  </a:cubicBezTo>
                  <a:cubicBezTo>
                    <a:pt x="4541" y="275"/>
                    <a:pt x="1" y="21722"/>
                    <a:pt x="273" y="27644"/>
                  </a:cubicBezTo>
                  <a:cubicBezTo>
                    <a:pt x="557" y="33364"/>
                    <a:pt x="5286" y="37826"/>
                    <a:pt x="10970" y="37826"/>
                  </a:cubicBezTo>
                  <a:cubicBezTo>
                    <a:pt x="11149" y="37826"/>
                    <a:pt x="11328" y="37821"/>
                    <a:pt x="11509" y="37812"/>
                  </a:cubicBezTo>
                  <a:cubicBezTo>
                    <a:pt x="17409" y="37520"/>
                    <a:pt x="21971" y="32498"/>
                    <a:pt x="21678" y="26597"/>
                  </a:cubicBezTo>
                  <a:cubicBezTo>
                    <a:pt x="21387" y="20717"/>
                    <a:pt x="16433" y="0"/>
                    <a:pt x="1058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07"/>
            <p:cNvSpPr/>
            <p:nvPr/>
          </p:nvSpPr>
          <p:spPr>
            <a:xfrm>
              <a:off x="977650" y="2901750"/>
              <a:ext cx="50225" cy="759375"/>
            </a:xfrm>
            <a:custGeom>
              <a:avLst/>
              <a:gdLst/>
              <a:ahLst/>
              <a:cxnLst/>
              <a:rect l="l" t="t" r="r" b="b"/>
              <a:pathLst>
                <a:path w="2009" h="30375" extrusionOk="0">
                  <a:moveTo>
                    <a:pt x="1266" y="0"/>
                  </a:moveTo>
                  <a:cubicBezTo>
                    <a:pt x="1126" y="0"/>
                    <a:pt x="955" y="274"/>
                    <a:pt x="900" y="663"/>
                  </a:cubicBezTo>
                  <a:cubicBezTo>
                    <a:pt x="900" y="663"/>
                    <a:pt x="879" y="768"/>
                    <a:pt x="858" y="977"/>
                  </a:cubicBezTo>
                  <a:cubicBezTo>
                    <a:pt x="837" y="1165"/>
                    <a:pt x="795" y="1479"/>
                    <a:pt x="774" y="1835"/>
                  </a:cubicBezTo>
                  <a:cubicBezTo>
                    <a:pt x="753" y="2023"/>
                    <a:pt x="733" y="2232"/>
                    <a:pt x="733" y="2462"/>
                  </a:cubicBezTo>
                  <a:cubicBezTo>
                    <a:pt x="691" y="2693"/>
                    <a:pt x="691" y="2944"/>
                    <a:pt x="670" y="3195"/>
                  </a:cubicBezTo>
                  <a:cubicBezTo>
                    <a:pt x="670" y="3718"/>
                    <a:pt x="649" y="4304"/>
                    <a:pt x="649" y="4952"/>
                  </a:cubicBezTo>
                  <a:lnTo>
                    <a:pt x="649" y="7024"/>
                  </a:lnTo>
                  <a:cubicBezTo>
                    <a:pt x="649" y="7380"/>
                    <a:pt x="628" y="7756"/>
                    <a:pt x="628" y="8133"/>
                  </a:cubicBezTo>
                  <a:cubicBezTo>
                    <a:pt x="586" y="8321"/>
                    <a:pt x="628" y="8530"/>
                    <a:pt x="586" y="8719"/>
                  </a:cubicBezTo>
                  <a:cubicBezTo>
                    <a:pt x="586" y="8907"/>
                    <a:pt x="565" y="9116"/>
                    <a:pt x="565" y="9284"/>
                  </a:cubicBezTo>
                  <a:cubicBezTo>
                    <a:pt x="565" y="9472"/>
                    <a:pt x="544" y="9660"/>
                    <a:pt x="544" y="9869"/>
                  </a:cubicBezTo>
                  <a:cubicBezTo>
                    <a:pt x="544" y="10058"/>
                    <a:pt x="523" y="10267"/>
                    <a:pt x="481" y="10476"/>
                  </a:cubicBezTo>
                  <a:cubicBezTo>
                    <a:pt x="440" y="10853"/>
                    <a:pt x="419" y="11271"/>
                    <a:pt x="356" y="11690"/>
                  </a:cubicBezTo>
                  <a:cubicBezTo>
                    <a:pt x="356" y="11899"/>
                    <a:pt x="335" y="12108"/>
                    <a:pt x="314" y="12317"/>
                  </a:cubicBezTo>
                  <a:cubicBezTo>
                    <a:pt x="293" y="12527"/>
                    <a:pt x="251" y="12778"/>
                    <a:pt x="251" y="12987"/>
                  </a:cubicBezTo>
                  <a:cubicBezTo>
                    <a:pt x="230" y="13406"/>
                    <a:pt x="209" y="13845"/>
                    <a:pt x="168" y="14284"/>
                  </a:cubicBezTo>
                  <a:cubicBezTo>
                    <a:pt x="147" y="16021"/>
                    <a:pt x="105" y="17716"/>
                    <a:pt x="63" y="19306"/>
                  </a:cubicBezTo>
                  <a:cubicBezTo>
                    <a:pt x="63" y="20101"/>
                    <a:pt x="42" y="20875"/>
                    <a:pt x="42" y="21608"/>
                  </a:cubicBezTo>
                  <a:cubicBezTo>
                    <a:pt x="42" y="22340"/>
                    <a:pt x="21" y="23030"/>
                    <a:pt x="21" y="23679"/>
                  </a:cubicBezTo>
                  <a:cubicBezTo>
                    <a:pt x="0" y="24955"/>
                    <a:pt x="21" y="26022"/>
                    <a:pt x="21" y="26797"/>
                  </a:cubicBezTo>
                  <a:cubicBezTo>
                    <a:pt x="42" y="27550"/>
                    <a:pt x="42" y="27968"/>
                    <a:pt x="42" y="27968"/>
                  </a:cubicBezTo>
                  <a:cubicBezTo>
                    <a:pt x="42" y="27989"/>
                    <a:pt x="42" y="28010"/>
                    <a:pt x="105" y="28094"/>
                  </a:cubicBezTo>
                  <a:cubicBezTo>
                    <a:pt x="126" y="28743"/>
                    <a:pt x="251" y="29349"/>
                    <a:pt x="461" y="29768"/>
                  </a:cubicBezTo>
                  <a:cubicBezTo>
                    <a:pt x="565" y="29977"/>
                    <a:pt x="691" y="30144"/>
                    <a:pt x="837" y="30270"/>
                  </a:cubicBezTo>
                  <a:cubicBezTo>
                    <a:pt x="858" y="30291"/>
                    <a:pt x="900" y="30312"/>
                    <a:pt x="942" y="30354"/>
                  </a:cubicBezTo>
                  <a:cubicBezTo>
                    <a:pt x="963" y="30354"/>
                    <a:pt x="1005" y="30375"/>
                    <a:pt x="1046" y="30375"/>
                  </a:cubicBezTo>
                  <a:cubicBezTo>
                    <a:pt x="1109" y="30375"/>
                    <a:pt x="1193" y="30354"/>
                    <a:pt x="1256" y="30312"/>
                  </a:cubicBezTo>
                  <a:cubicBezTo>
                    <a:pt x="1318" y="30291"/>
                    <a:pt x="1360" y="30270"/>
                    <a:pt x="1402" y="30207"/>
                  </a:cubicBezTo>
                  <a:cubicBezTo>
                    <a:pt x="1465" y="30186"/>
                    <a:pt x="1507" y="30144"/>
                    <a:pt x="1570" y="30082"/>
                  </a:cubicBezTo>
                  <a:cubicBezTo>
                    <a:pt x="1632" y="29956"/>
                    <a:pt x="1716" y="29789"/>
                    <a:pt x="1800" y="29579"/>
                  </a:cubicBezTo>
                  <a:cubicBezTo>
                    <a:pt x="1925" y="29161"/>
                    <a:pt x="2009" y="28575"/>
                    <a:pt x="1988" y="27947"/>
                  </a:cubicBezTo>
                  <a:cubicBezTo>
                    <a:pt x="1988" y="27947"/>
                    <a:pt x="1988" y="27529"/>
                    <a:pt x="1946" y="26797"/>
                  </a:cubicBezTo>
                  <a:cubicBezTo>
                    <a:pt x="1925" y="26022"/>
                    <a:pt x="1904" y="24976"/>
                    <a:pt x="1883" y="23700"/>
                  </a:cubicBezTo>
                  <a:cubicBezTo>
                    <a:pt x="1842" y="23051"/>
                    <a:pt x="1842" y="22361"/>
                    <a:pt x="1821" y="21629"/>
                  </a:cubicBezTo>
                  <a:cubicBezTo>
                    <a:pt x="1821" y="20896"/>
                    <a:pt x="1800" y="20143"/>
                    <a:pt x="1800" y="19327"/>
                  </a:cubicBezTo>
                  <a:cubicBezTo>
                    <a:pt x="1779" y="17716"/>
                    <a:pt x="1716" y="16021"/>
                    <a:pt x="1695" y="14305"/>
                  </a:cubicBezTo>
                  <a:lnTo>
                    <a:pt x="1695" y="13092"/>
                  </a:lnTo>
                  <a:cubicBezTo>
                    <a:pt x="1695" y="12882"/>
                    <a:pt x="1716" y="12673"/>
                    <a:pt x="1716" y="12464"/>
                  </a:cubicBezTo>
                  <a:cubicBezTo>
                    <a:pt x="1716" y="12255"/>
                    <a:pt x="1737" y="12045"/>
                    <a:pt x="1737" y="11836"/>
                  </a:cubicBezTo>
                  <a:cubicBezTo>
                    <a:pt x="1737" y="11418"/>
                    <a:pt x="1779" y="10999"/>
                    <a:pt x="1800" y="10581"/>
                  </a:cubicBezTo>
                  <a:cubicBezTo>
                    <a:pt x="1800" y="10372"/>
                    <a:pt x="1821" y="10162"/>
                    <a:pt x="1821" y="9953"/>
                  </a:cubicBezTo>
                  <a:lnTo>
                    <a:pt x="1821" y="9325"/>
                  </a:lnTo>
                  <a:lnTo>
                    <a:pt x="1821" y="8719"/>
                  </a:lnTo>
                  <a:cubicBezTo>
                    <a:pt x="1821" y="8509"/>
                    <a:pt x="1800" y="8300"/>
                    <a:pt x="1800" y="8112"/>
                  </a:cubicBezTo>
                  <a:cubicBezTo>
                    <a:pt x="1800" y="7756"/>
                    <a:pt x="1779" y="7359"/>
                    <a:pt x="1737" y="6982"/>
                  </a:cubicBezTo>
                  <a:cubicBezTo>
                    <a:pt x="1695" y="6250"/>
                    <a:pt x="1674" y="5559"/>
                    <a:pt x="1611" y="4931"/>
                  </a:cubicBezTo>
                  <a:cubicBezTo>
                    <a:pt x="1590" y="4304"/>
                    <a:pt x="1570" y="3718"/>
                    <a:pt x="1528" y="3195"/>
                  </a:cubicBezTo>
                  <a:cubicBezTo>
                    <a:pt x="1507" y="2965"/>
                    <a:pt x="1507" y="2693"/>
                    <a:pt x="1507" y="2483"/>
                  </a:cubicBezTo>
                  <a:lnTo>
                    <a:pt x="1507" y="1898"/>
                  </a:lnTo>
                  <a:lnTo>
                    <a:pt x="1507" y="1019"/>
                  </a:lnTo>
                  <a:cubicBezTo>
                    <a:pt x="1528" y="851"/>
                    <a:pt x="1528" y="747"/>
                    <a:pt x="1528" y="747"/>
                  </a:cubicBezTo>
                  <a:cubicBezTo>
                    <a:pt x="1570" y="370"/>
                    <a:pt x="1486" y="56"/>
                    <a:pt x="1318" y="14"/>
                  </a:cubicBezTo>
                  <a:cubicBezTo>
                    <a:pt x="1302" y="5"/>
                    <a:pt x="1284" y="0"/>
                    <a:pt x="1266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07"/>
            <p:cNvSpPr/>
            <p:nvPr/>
          </p:nvSpPr>
          <p:spPr>
            <a:xfrm>
              <a:off x="1003800" y="3296500"/>
              <a:ext cx="254250" cy="179250"/>
            </a:xfrm>
            <a:custGeom>
              <a:avLst/>
              <a:gdLst/>
              <a:ahLst/>
              <a:cxnLst/>
              <a:rect l="l" t="t" r="r" b="b"/>
              <a:pathLst>
                <a:path w="10170" h="7170" extrusionOk="0">
                  <a:moveTo>
                    <a:pt x="10063" y="0"/>
                  </a:moveTo>
                  <a:cubicBezTo>
                    <a:pt x="9986" y="0"/>
                    <a:pt x="9894" y="72"/>
                    <a:pt x="9814" y="168"/>
                  </a:cubicBezTo>
                  <a:cubicBezTo>
                    <a:pt x="9814" y="168"/>
                    <a:pt x="9772" y="189"/>
                    <a:pt x="9730" y="273"/>
                  </a:cubicBezTo>
                  <a:cubicBezTo>
                    <a:pt x="9709" y="315"/>
                    <a:pt x="9625" y="440"/>
                    <a:pt x="9521" y="545"/>
                  </a:cubicBezTo>
                  <a:cubicBezTo>
                    <a:pt x="9500" y="587"/>
                    <a:pt x="9458" y="608"/>
                    <a:pt x="9437" y="629"/>
                  </a:cubicBezTo>
                  <a:cubicBezTo>
                    <a:pt x="9416" y="691"/>
                    <a:pt x="9395" y="712"/>
                    <a:pt x="9353" y="733"/>
                  </a:cubicBezTo>
                  <a:cubicBezTo>
                    <a:pt x="9291" y="796"/>
                    <a:pt x="9228" y="880"/>
                    <a:pt x="9144" y="942"/>
                  </a:cubicBezTo>
                  <a:cubicBezTo>
                    <a:pt x="8998" y="1089"/>
                    <a:pt x="8830" y="1235"/>
                    <a:pt x="8621" y="1403"/>
                  </a:cubicBezTo>
                  <a:cubicBezTo>
                    <a:pt x="8244" y="1717"/>
                    <a:pt x="7721" y="2030"/>
                    <a:pt x="7135" y="2302"/>
                  </a:cubicBezTo>
                  <a:cubicBezTo>
                    <a:pt x="6570" y="2595"/>
                    <a:pt x="5901" y="2867"/>
                    <a:pt x="5252" y="3118"/>
                  </a:cubicBezTo>
                  <a:cubicBezTo>
                    <a:pt x="4917" y="3244"/>
                    <a:pt x="4604" y="3390"/>
                    <a:pt x="4290" y="3516"/>
                  </a:cubicBezTo>
                  <a:lnTo>
                    <a:pt x="4060" y="3600"/>
                  </a:lnTo>
                  <a:lnTo>
                    <a:pt x="3809" y="3683"/>
                  </a:lnTo>
                  <a:cubicBezTo>
                    <a:pt x="3662" y="3725"/>
                    <a:pt x="3495" y="3809"/>
                    <a:pt x="3348" y="3851"/>
                  </a:cubicBezTo>
                  <a:cubicBezTo>
                    <a:pt x="3034" y="3976"/>
                    <a:pt x="2741" y="4123"/>
                    <a:pt x="2448" y="4248"/>
                  </a:cubicBezTo>
                  <a:cubicBezTo>
                    <a:pt x="2176" y="4374"/>
                    <a:pt x="1904" y="4541"/>
                    <a:pt x="1674" y="4667"/>
                  </a:cubicBezTo>
                  <a:cubicBezTo>
                    <a:pt x="1193" y="4960"/>
                    <a:pt x="816" y="5253"/>
                    <a:pt x="544" y="5483"/>
                  </a:cubicBezTo>
                  <a:cubicBezTo>
                    <a:pt x="419" y="5608"/>
                    <a:pt x="314" y="5713"/>
                    <a:pt x="252" y="5797"/>
                  </a:cubicBezTo>
                  <a:cubicBezTo>
                    <a:pt x="168" y="5880"/>
                    <a:pt x="147" y="5922"/>
                    <a:pt x="147" y="5922"/>
                  </a:cubicBezTo>
                  <a:cubicBezTo>
                    <a:pt x="126" y="5922"/>
                    <a:pt x="126" y="5922"/>
                    <a:pt x="231" y="5964"/>
                  </a:cubicBezTo>
                  <a:cubicBezTo>
                    <a:pt x="189" y="6027"/>
                    <a:pt x="126" y="6111"/>
                    <a:pt x="105" y="6173"/>
                  </a:cubicBezTo>
                  <a:lnTo>
                    <a:pt x="21" y="6424"/>
                  </a:lnTo>
                  <a:cubicBezTo>
                    <a:pt x="0" y="6487"/>
                    <a:pt x="0" y="6571"/>
                    <a:pt x="0" y="6655"/>
                  </a:cubicBezTo>
                  <a:cubicBezTo>
                    <a:pt x="0" y="6738"/>
                    <a:pt x="0" y="6801"/>
                    <a:pt x="21" y="6864"/>
                  </a:cubicBezTo>
                  <a:cubicBezTo>
                    <a:pt x="84" y="6989"/>
                    <a:pt x="126" y="7073"/>
                    <a:pt x="210" y="7115"/>
                  </a:cubicBezTo>
                  <a:cubicBezTo>
                    <a:pt x="263" y="7155"/>
                    <a:pt x="307" y="7169"/>
                    <a:pt x="349" y="7169"/>
                  </a:cubicBezTo>
                  <a:cubicBezTo>
                    <a:pt x="373" y="7169"/>
                    <a:pt x="396" y="7164"/>
                    <a:pt x="419" y="7157"/>
                  </a:cubicBezTo>
                  <a:cubicBezTo>
                    <a:pt x="524" y="7115"/>
                    <a:pt x="628" y="6989"/>
                    <a:pt x="712" y="6885"/>
                  </a:cubicBezTo>
                  <a:cubicBezTo>
                    <a:pt x="775" y="6780"/>
                    <a:pt x="879" y="6675"/>
                    <a:pt x="984" y="6529"/>
                  </a:cubicBezTo>
                  <a:cubicBezTo>
                    <a:pt x="984" y="6529"/>
                    <a:pt x="1026" y="6487"/>
                    <a:pt x="1047" y="6445"/>
                  </a:cubicBezTo>
                  <a:lnTo>
                    <a:pt x="1256" y="6236"/>
                  </a:lnTo>
                  <a:cubicBezTo>
                    <a:pt x="1444" y="6048"/>
                    <a:pt x="1779" y="5797"/>
                    <a:pt x="2197" y="5525"/>
                  </a:cubicBezTo>
                  <a:cubicBezTo>
                    <a:pt x="2407" y="5378"/>
                    <a:pt x="2637" y="5232"/>
                    <a:pt x="2909" y="5106"/>
                  </a:cubicBezTo>
                  <a:cubicBezTo>
                    <a:pt x="3160" y="4960"/>
                    <a:pt x="3453" y="4813"/>
                    <a:pt x="3746" y="4688"/>
                  </a:cubicBezTo>
                  <a:cubicBezTo>
                    <a:pt x="3871" y="4604"/>
                    <a:pt x="4018" y="4562"/>
                    <a:pt x="4185" y="4478"/>
                  </a:cubicBezTo>
                  <a:cubicBezTo>
                    <a:pt x="4332" y="4395"/>
                    <a:pt x="4499" y="4353"/>
                    <a:pt x="4645" y="4269"/>
                  </a:cubicBezTo>
                  <a:lnTo>
                    <a:pt x="5587" y="3809"/>
                  </a:lnTo>
                  <a:cubicBezTo>
                    <a:pt x="6215" y="3495"/>
                    <a:pt x="6884" y="3181"/>
                    <a:pt x="7449" y="2826"/>
                  </a:cubicBezTo>
                  <a:cubicBezTo>
                    <a:pt x="8056" y="2491"/>
                    <a:pt x="8579" y="2093"/>
                    <a:pt x="8977" y="1737"/>
                  </a:cubicBezTo>
                  <a:cubicBezTo>
                    <a:pt x="9186" y="1549"/>
                    <a:pt x="9332" y="1340"/>
                    <a:pt x="9500" y="1193"/>
                  </a:cubicBezTo>
                  <a:cubicBezTo>
                    <a:pt x="9542" y="1110"/>
                    <a:pt x="9625" y="1026"/>
                    <a:pt x="9667" y="942"/>
                  </a:cubicBezTo>
                  <a:cubicBezTo>
                    <a:pt x="9709" y="921"/>
                    <a:pt x="9730" y="880"/>
                    <a:pt x="9751" y="838"/>
                  </a:cubicBezTo>
                  <a:cubicBezTo>
                    <a:pt x="9772" y="817"/>
                    <a:pt x="9814" y="775"/>
                    <a:pt x="9835" y="733"/>
                  </a:cubicBezTo>
                  <a:cubicBezTo>
                    <a:pt x="9939" y="608"/>
                    <a:pt x="9981" y="503"/>
                    <a:pt x="10044" y="419"/>
                  </a:cubicBezTo>
                  <a:lnTo>
                    <a:pt x="10086" y="315"/>
                  </a:lnTo>
                  <a:cubicBezTo>
                    <a:pt x="10169" y="189"/>
                    <a:pt x="10169" y="64"/>
                    <a:pt x="10127" y="22"/>
                  </a:cubicBezTo>
                  <a:cubicBezTo>
                    <a:pt x="10108" y="7"/>
                    <a:pt x="10086" y="0"/>
                    <a:pt x="10063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07"/>
            <p:cNvSpPr/>
            <p:nvPr/>
          </p:nvSpPr>
          <p:spPr>
            <a:xfrm>
              <a:off x="803450" y="3154750"/>
              <a:ext cx="194100" cy="252150"/>
            </a:xfrm>
            <a:custGeom>
              <a:avLst/>
              <a:gdLst/>
              <a:ahLst/>
              <a:cxnLst/>
              <a:rect l="l" t="t" r="r" b="b"/>
              <a:pathLst>
                <a:path w="7764" h="10086" extrusionOk="0">
                  <a:moveTo>
                    <a:pt x="147" y="1"/>
                  </a:moveTo>
                  <a:cubicBezTo>
                    <a:pt x="63" y="1"/>
                    <a:pt x="1" y="168"/>
                    <a:pt x="43" y="356"/>
                  </a:cubicBezTo>
                  <a:cubicBezTo>
                    <a:pt x="43" y="356"/>
                    <a:pt x="63" y="524"/>
                    <a:pt x="105" y="837"/>
                  </a:cubicBezTo>
                  <a:cubicBezTo>
                    <a:pt x="105" y="1005"/>
                    <a:pt x="168" y="1214"/>
                    <a:pt x="210" y="1423"/>
                  </a:cubicBezTo>
                  <a:cubicBezTo>
                    <a:pt x="252" y="1528"/>
                    <a:pt x="273" y="1633"/>
                    <a:pt x="294" y="1758"/>
                  </a:cubicBezTo>
                  <a:cubicBezTo>
                    <a:pt x="315" y="1800"/>
                    <a:pt x="315" y="1884"/>
                    <a:pt x="356" y="1946"/>
                  </a:cubicBezTo>
                  <a:cubicBezTo>
                    <a:pt x="356" y="1988"/>
                    <a:pt x="377" y="2051"/>
                    <a:pt x="398" y="2114"/>
                  </a:cubicBezTo>
                  <a:cubicBezTo>
                    <a:pt x="461" y="2260"/>
                    <a:pt x="482" y="2386"/>
                    <a:pt x="524" y="2553"/>
                  </a:cubicBezTo>
                  <a:cubicBezTo>
                    <a:pt x="566" y="2595"/>
                    <a:pt x="587" y="2679"/>
                    <a:pt x="607" y="2762"/>
                  </a:cubicBezTo>
                  <a:cubicBezTo>
                    <a:pt x="628" y="2804"/>
                    <a:pt x="670" y="2888"/>
                    <a:pt x="691" y="2972"/>
                  </a:cubicBezTo>
                  <a:cubicBezTo>
                    <a:pt x="733" y="3118"/>
                    <a:pt x="817" y="3286"/>
                    <a:pt x="879" y="3432"/>
                  </a:cubicBezTo>
                  <a:cubicBezTo>
                    <a:pt x="900" y="3495"/>
                    <a:pt x="900" y="3537"/>
                    <a:pt x="921" y="3558"/>
                  </a:cubicBezTo>
                  <a:lnTo>
                    <a:pt x="984" y="3662"/>
                  </a:lnTo>
                  <a:cubicBezTo>
                    <a:pt x="1026" y="3746"/>
                    <a:pt x="1047" y="3830"/>
                    <a:pt x="1110" y="3892"/>
                  </a:cubicBezTo>
                  <a:cubicBezTo>
                    <a:pt x="1193" y="4060"/>
                    <a:pt x="1256" y="4206"/>
                    <a:pt x="1361" y="4374"/>
                  </a:cubicBezTo>
                  <a:cubicBezTo>
                    <a:pt x="1444" y="4541"/>
                    <a:pt x="1549" y="4687"/>
                    <a:pt x="1654" y="4855"/>
                  </a:cubicBezTo>
                  <a:lnTo>
                    <a:pt x="1821" y="5085"/>
                  </a:lnTo>
                  <a:lnTo>
                    <a:pt x="1967" y="5315"/>
                  </a:lnTo>
                  <a:cubicBezTo>
                    <a:pt x="2072" y="5441"/>
                    <a:pt x="2177" y="5608"/>
                    <a:pt x="2281" y="5755"/>
                  </a:cubicBezTo>
                  <a:cubicBezTo>
                    <a:pt x="2491" y="6047"/>
                    <a:pt x="2721" y="6340"/>
                    <a:pt x="2951" y="6612"/>
                  </a:cubicBezTo>
                  <a:cubicBezTo>
                    <a:pt x="3202" y="6905"/>
                    <a:pt x="3411" y="7177"/>
                    <a:pt x="3641" y="7428"/>
                  </a:cubicBezTo>
                  <a:cubicBezTo>
                    <a:pt x="3872" y="7700"/>
                    <a:pt x="4102" y="7931"/>
                    <a:pt x="4353" y="8161"/>
                  </a:cubicBezTo>
                  <a:cubicBezTo>
                    <a:pt x="4583" y="8412"/>
                    <a:pt x="4834" y="8579"/>
                    <a:pt x="5085" y="8768"/>
                  </a:cubicBezTo>
                  <a:cubicBezTo>
                    <a:pt x="5336" y="8935"/>
                    <a:pt x="5566" y="9060"/>
                    <a:pt x="5755" y="9165"/>
                  </a:cubicBezTo>
                  <a:cubicBezTo>
                    <a:pt x="5943" y="9270"/>
                    <a:pt x="6089" y="9374"/>
                    <a:pt x="6236" y="9458"/>
                  </a:cubicBezTo>
                  <a:cubicBezTo>
                    <a:pt x="6361" y="9521"/>
                    <a:pt x="6466" y="9584"/>
                    <a:pt x="6508" y="9625"/>
                  </a:cubicBezTo>
                  <a:cubicBezTo>
                    <a:pt x="6592" y="9688"/>
                    <a:pt x="6613" y="9709"/>
                    <a:pt x="6613" y="9709"/>
                  </a:cubicBezTo>
                  <a:cubicBezTo>
                    <a:pt x="6843" y="9876"/>
                    <a:pt x="7010" y="9981"/>
                    <a:pt x="7219" y="10002"/>
                  </a:cubicBezTo>
                  <a:cubicBezTo>
                    <a:pt x="7240" y="10023"/>
                    <a:pt x="7282" y="10044"/>
                    <a:pt x="7324" y="10044"/>
                  </a:cubicBezTo>
                  <a:cubicBezTo>
                    <a:pt x="7345" y="10044"/>
                    <a:pt x="7408" y="10086"/>
                    <a:pt x="7429" y="10086"/>
                  </a:cubicBezTo>
                  <a:cubicBezTo>
                    <a:pt x="7512" y="10086"/>
                    <a:pt x="7596" y="10086"/>
                    <a:pt x="7638" y="10044"/>
                  </a:cubicBezTo>
                  <a:cubicBezTo>
                    <a:pt x="7721" y="10023"/>
                    <a:pt x="7742" y="9981"/>
                    <a:pt x="7763" y="9897"/>
                  </a:cubicBezTo>
                  <a:cubicBezTo>
                    <a:pt x="7763" y="9814"/>
                    <a:pt x="7763" y="9709"/>
                    <a:pt x="7742" y="9604"/>
                  </a:cubicBezTo>
                  <a:cubicBezTo>
                    <a:pt x="7701" y="9395"/>
                    <a:pt x="7512" y="9144"/>
                    <a:pt x="7240" y="8956"/>
                  </a:cubicBezTo>
                  <a:cubicBezTo>
                    <a:pt x="7240" y="8956"/>
                    <a:pt x="7198" y="8935"/>
                    <a:pt x="7115" y="8872"/>
                  </a:cubicBezTo>
                  <a:cubicBezTo>
                    <a:pt x="7031" y="8830"/>
                    <a:pt x="6926" y="8747"/>
                    <a:pt x="6780" y="8663"/>
                  </a:cubicBezTo>
                  <a:cubicBezTo>
                    <a:pt x="6613" y="8579"/>
                    <a:pt x="6466" y="8475"/>
                    <a:pt x="6257" y="8370"/>
                  </a:cubicBezTo>
                  <a:cubicBezTo>
                    <a:pt x="6048" y="8265"/>
                    <a:pt x="5817" y="8161"/>
                    <a:pt x="5629" y="8035"/>
                  </a:cubicBezTo>
                  <a:cubicBezTo>
                    <a:pt x="5420" y="7910"/>
                    <a:pt x="5211" y="7721"/>
                    <a:pt x="4980" y="7533"/>
                  </a:cubicBezTo>
                  <a:cubicBezTo>
                    <a:pt x="4729" y="7366"/>
                    <a:pt x="4520" y="7115"/>
                    <a:pt x="4290" y="6884"/>
                  </a:cubicBezTo>
                  <a:cubicBezTo>
                    <a:pt x="4081" y="6654"/>
                    <a:pt x="3830" y="6382"/>
                    <a:pt x="3579" y="6131"/>
                  </a:cubicBezTo>
                  <a:cubicBezTo>
                    <a:pt x="3348" y="5859"/>
                    <a:pt x="3118" y="5587"/>
                    <a:pt x="2888" y="5315"/>
                  </a:cubicBezTo>
                  <a:cubicBezTo>
                    <a:pt x="2784" y="5190"/>
                    <a:pt x="2637" y="5022"/>
                    <a:pt x="2532" y="4897"/>
                  </a:cubicBezTo>
                  <a:lnTo>
                    <a:pt x="2386" y="4687"/>
                  </a:lnTo>
                  <a:cubicBezTo>
                    <a:pt x="2323" y="4604"/>
                    <a:pt x="2281" y="4562"/>
                    <a:pt x="2219" y="4478"/>
                  </a:cubicBezTo>
                  <a:cubicBezTo>
                    <a:pt x="2135" y="4353"/>
                    <a:pt x="2030" y="4185"/>
                    <a:pt x="1905" y="4060"/>
                  </a:cubicBezTo>
                  <a:cubicBezTo>
                    <a:pt x="1842" y="3934"/>
                    <a:pt x="1737" y="3767"/>
                    <a:pt x="1654" y="3641"/>
                  </a:cubicBezTo>
                  <a:cubicBezTo>
                    <a:pt x="1612" y="3558"/>
                    <a:pt x="1570" y="3516"/>
                    <a:pt x="1528" y="3432"/>
                  </a:cubicBezTo>
                  <a:lnTo>
                    <a:pt x="1465" y="3327"/>
                  </a:lnTo>
                  <a:cubicBezTo>
                    <a:pt x="1444" y="3306"/>
                    <a:pt x="1444" y="3244"/>
                    <a:pt x="1423" y="3223"/>
                  </a:cubicBezTo>
                  <a:cubicBezTo>
                    <a:pt x="1340" y="3097"/>
                    <a:pt x="1298" y="2930"/>
                    <a:pt x="1214" y="2804"/>
                  </a:cubicBezTo>
                  <a:cubicBezTo>
                    <a:pt x="1193" y="2721"/>
                    <a:pt x="1131" y="2679"/>
                    <a:pt x="1110" y="2595"/>
                  </a:cubicBezTo>
                  <a:cubicBezTo>
                    <a:pt x="1089" y="2511"/>
                    <a:pt x="1047" y="2470"/>
                    <a:pt x="1026" y="2386"/>
                  </a:cubicBezTo>
                  <a:lnTo>
                    <a:pt x="879" y="1988"/>
                  </a:lnTo>
                  <a:cubicBezTo>
                    <a:pt x="838" y="1946"/>
                    <a:pt x="817" y="1863"/>
                    <a:pt x="796" y="1821"/>
                  </a:cubicBezTo>
                  <a:cubicBezTo>
                    <a:pt x="775" y="1758"/>
                    <a:pt x="775" y="1674"/>
                    <a:pt x="733" y="1633"/>
                  </a:cubicBezTo>
                  <a:cubicBezTo>
                    <a:pt x="712" y="1507"/>
                    <a:pt x="670" y="1402"/>
                    <a:pt x="628" y="1298"/>
                  </a:cubicBezTo>
                  <a:cubicBezTo>
                    <a:pt x="587" y="1089"/>
                    <a:pt x="503" y="900"/>
                    <a:pt x="482" y="733"/>
                  </a:cubicBezTo>
                  <a:cubicBezTo>
                    <a:pt x="398" y="461"/>
                    <a:pt x="356" y="273"/>
                    <a:pt x="356" y="273"/>
                  </a:cubicBezTo>
                  <a:cubicBezTo>
                    <a:pt x="294" y="147"/>
                    <a:pt x="210" y="1"/>
                    <a:pt x="147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07"/>
            <p:cNvSpPr/>
            <p:nvPr/>
          </p:nvSpPr>
          <p:spPr>
            <a:xfrm>
              <a:off x="990725" y="3100250"/>
              <a:ext cx="161125" cy="216375"/>
            </a:xfrm>
            <a:custGeom>
              <a:avLst/>
              <a:gdLst/>
              <a:ahLst/>
              <a:cxnLst/>
              <a:rect l="l" t="t" r="r" b="b"/>
              <a:pathLst>
                <a:path w="6445" h="8655" extrusionOk="0">
                  <a:moveTo>
                    <a:pt x="6311" y="1"/>
                  </a:moveTo>
                  <a:cubicBezTo>
                    <a:pt x="6244" y="1"/>
                    <a:pt x="6171" y="59"/>
                    <a:pt x="6110" y="151"/>
                  </a:cubicBezTo>
                  <a:lnTo>
                    <a:pt x="5880" y="465"/>
                  </a:lnTo>
                  <a:cubicBezTo>
                    <a:pt x="5754" y="674"/>
                    <a:pt x="5482" y="925"/>
                    <a:pt x="5189" y="1281"/>
                  </a:cubicBezTo>
                  <a:cubicBezTo>
                    <a:pt x="4917" y="1595"/>
                    <a:pt x="4541" y="1971"/>
                    <a:pt x="4143" y="2369"/>
                  </a:cubicBezTo>
                  <a:cubicBezTo>
                    <a:pt x="3767" y="2766"/>
                    <a:pt x="3348" y="3185"/>
                    <a:pt x="2930" y="3624"/>
                  </a:cubicBezTo>
                  <a:cubicBezTo>
                    <a:pt x="2511" y="4043"/>
                    <a:pt x="2093" y="4482"/>
                    <a:pt x="1716" y="4942"/>
                  </a:cubicBezTo>
                  <a:cubicBezTo>
                    <a:pt x="1528" y="5152"/>
                    <a:pt x="1360" y="5361"/>
                    <a:pt x="1193" y="5570"/>
                  </a:cubicBezTo>
                  <a:cubicBezTo>
                    <a:pt x="1047" y="5779"/>
                    <a:pt x="879" y="5989"/>
                    <a:pt x="754" y="6156"/>
                  </a:cubicBezTo>
                  <a:cubicBezTo>
                    <a:pt x="482" y="6554"/>
                    <a:pt x="314" y="6930"/>
                    <a:pt x="168" y="7181"/>
                  </a:cubicBezTo>
                  <a:cubicBezTo>
                    <a:pt x="105" y="7349"/>
                    <a:pt x="63" y="7453"/>
                    <a:pt x="42" y="7516"/>
                  </a:cubicBezTo>
                  <a:cubicBezTo>
                    <a:pt x="21" y="7600"/>
                    <a:pt x="21" y="7663"/>
                    <a:pt x="21" y="7663"/>
                  </a:cubicBezTo>
                  <a:cubicBezTo>
                    <a:pt x="21" y="7683"/>
                    <a:pt x="21" y="7683"/>
                    <a:pt x="42" y="7725"/>
                  </a:cubicBezTo>
                  <a:cubicBezTo>
                    <a:pt x="21" y="7872"/>
                    <a:pt x="0" y="8018"/>
                    <a:pt x="21" y="8144"/>
                  </a:cubicBezTo>
                  <a:cubicBezTo>
                    <a:pt x="42" y="8290"/>
                    <a:pt x="63" y="8416"/>
                    <a:pt x="147" y="8499"/>
                  </a:cubicBezTo>
                  <a:cubicBezTo>
                    <a:pt x="168" y="8541"/>
                    <a:pt x="230" y="8562"/>
                    <a:pt x="251" y="8604"/>
                  </a:cubicBezTo>
                  <a:cubicBezTo>
                    <a:pt x="272" y="8625"/>
                    <a:pt x="335" y="8646"/>
                    <a:pt x="356" y="8646"/>
                  </a:cubicBezTo>
                  <a:cubicBezTo>
                    <a:pt x="374" y="8652"/>
                    <a:pt x="393" y="8655"/>
                    <a:pt x="411" y="8655"/>
                  </a:cubicBezTo>
                  <a:cubicBezTo>
                    <a:pt x="456" y="8655"/>
                    <a:pt x="500" y="8640"/>
                    <a:pt x="544" y="8625"/>
                  </a:cubicBezTo>
                  <a:cubicBezTo>
                    <a:pt x="649" y="8562"/>
                    <a:pt x="691" y="8437"/>
                    <a:pt x="775" y="8332"/>
                  </a:cubicBezTo>
                  <a:cubicBezTo>
                    <a:pt x="837" y="8227"/>
                    <a:pt x="879" y="8123"/>
                    <a:pt x="942" y="7935"/>
                  </a:cubicBezTo>
                  <a:cubicBezTo>
                    <a:pt x="942" y="7935"/>
                    <a:pt x="942" y="7914"/>
                    <a:pt x="963" y="7872"/>
                  </a:cubicBezTo>
                  <a:cubicBezTo>
                    <a:pt x="963" y="7809"/>
                    <a:pt x="984" y="7725"/>
                    <a:pt x="1047" y="7621"/>
                  </a:cubicBezTo>
                  <a:cubicBezTo>
                    <a:pt x="1109" y="7411"/>
                    <a:pt x="1277" y="7098"/>
                    <a:pt x="1507" y="6742"/>
                  </a:cubicBezTo>
                  <a:cubicBezTo>
                    <a:pt x="1611" y="6554"/>
                    <a:pt x="1737" y="6365"/>
                    <a:pt x="1904" y="6156"/>
                  </a:cubicBezTo>
                  <a:cubicBezTo>
                    <a:pt x="2030" y="5947"/>
                    <a:pt x="2218" y="5738"/>
                    <a:pt x="2365" y="5528"/>
                  </a:cubicBezTo>
                  <a:cubicBezTo>
                    <a:pt x="2720" y="5089"/>
                    <a:pt x="3076" y="4650"/>
                    <a:pt x="3474" y="4168"/>
                  </a:cubicBezTo>
                  <a:cubicBezTo>
                    <a:pt x="3871" y="3708"/>
                    <a:pt x="4227" y="3227"/>
                    <a:pt x="4604" y="2808"/>
                  </a:cubicBezTo>
                  <a:cubicBezTo>
                    <a:pt x="4959" y="2390"/>
                    <a:pt x="5273" y="1971"/>
                    <a:pt x="5566" y="1616"/>
                  </a:cubicBezTo>
                  <a:cubicBezTo>
                    <a:pt x="5859" y="1239"/>
                    <a:pt x="6068" y="925"/>
                    <a:pt x="6194" y="695"/>
                  </a:cubicBezTo>
                  <a:cubicBezTo>
                    <a:pt x="6340" y="465"/>
                    <a:pt x="6403" y="297"/>
                    <a:pt x="6403" y="297"/>
                  </a:cubicBezTo>
                  <a:cubicBezTo>
                    <a:pt x="6445" y="193"/>
                    <a:pt x="6445" y="46"/>
                    <a:pt x="6382" y="25"/>
                  </a:cubicBezTo>
                  <a:cubicBezTo>
                    <a:pt x="6360" y="9"/>
                    <a:pt x="6336" y="1"/>
                    <a:pt x="6311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07"/>
            <p:cNvSpPr/>
            <p:nvPr/>
          </p:nvSpPr>
          <p:spPr>
            <a:xfrm>
              <a:off x="873025" y="3074300"/>
              <a:ext cx="132900" cy="159350"/>
            </a:xfrm>
            <a:custGeom>
              <a:avLst/>
              <a:gdLst/>
              <a:ahLst/>
              <a:cxnLst/>
              <a:rect l="l" t="t" r="r" b="b"/>
              <a:pathLst>
                <a:path w="5316" h="6374" extrusionOk="0">
                  <a:moveTo>
                    <a:pt x="162" y="0"/>
                  </a:moveTo>
                  <a:cubicBezTo>
                    <a:pt x="142" y="0"/>
                    <a:pt x="123" y="6"/>
                    <a:pt x="105" y="17"/>
                  </a:cubicBezTo>
                  <a:cubicBezTo>
                    <a:pt x="21" y="59"/>
                    <a:pt x="1" y="164"/>
                    <a:pt x="42" y="268"/>
                  </a:cubicBezTo>
                  <a:cubicBezTo>
                    <a:pt x="42" y="268"/>
                    <a:pt x="105" y="373"/>
                    <a:pt x="210" y="561"/>
                  </a:cubicBezTo>
                  <a:cubicBezTo>
                    <a:pt x="314" y="750"/>
                    <a:pt x="440" y="1001"/>
                    <a:pt x="628" y="1294"/>
                  </a:cubicBezTo>
                  <a:cubicBezTo>
                    <a:pt x="796" y="1586"/>
                    <a:pt x="1047" y="1942"/>
                    <a:pt x="1298" y="2277"/>
                  </a:cubicBezTo>
                  <a:cubicBezTo>
                    <a:pt x="1381" y="2361"/>
                    <a:pt x="1423" y="2465"/>
                    <a:pt x="1507" y="2549"/>
                  </a:cubicBezTo>
                  <a:cubicBezTo>
                    <a:pt x="1528" y="2591"/>
                    <a:pt x="1591" y="2633"/>
                    <a:pt x="1612" y="2674"/>
                  </a:cubicBezTo>
                  <a:lnTo>
                    <a:pt x="1716" y="2800"/>
                  </a:lnTo>
                  <a:cubicBezTo>
                    <a:pt x="1800" y="2884"/>
                    <a:pt x="1884" y="2988"/>
                    <a:pt x="1967" y="3072"/>
                  </a:cubicBezTo>
                  <a:lnTo>
                    <a:pt x="2197" y="3302"/>
                  </a:lnTo>
                  <a:cubicBezTo>
                    <a:pt x="2386" y="3470"/>
                    <a:pt x="2511" y="3616"/>
                    <a:pt x="2658" y="3783"/>
                  </a:cubicBezTo>
                  <a:cubicBezTo>
                    <a:pt x="2804" y="3930"/>
                    <a:pt x="2951" y="4097"/>
                    <a:pt x="3076" y="4244"/>
                  </a:cubicBezTo>
                  <a:cubicBezTo>
                    <a:pt x="3244" y="4411"/>
                    <a:pt x="3369" y="4537"/>
                    <a:pt x="3474" y="4683"/>
                  </a:cubicBezTo>
                  <a:cubicBezTo>
                    <a:pt x="3578" y="4851"/>
                    <a:pt x="3683" y="4976"/>
                    <a:pt x="3788" y="5102"/>
                  </a:cubicBezTo>
                  <a:cubicBezTo>
                    <a:pt x="3976" y="5374"/>
                    <a:pt x="4102" y="5604"/>
                    <a:pt x="4185" y="5771"/>
                  </a:cubicBezTo>
                  <a:cubicBezTo>
                    <a:pt x="4227" y="5834"/>
                    <a:pt x="4269" y="5897"/>
                    <a:pt x="4290" y="5939"/>
                  </a:cubicBezTo>
                  <a:cubicBezTo>
                    <a:pt x="4311" y="5980"/>
                    <a:pt x="4311" y="6001"/>
                    <a:pt x="4311" y="6001"/>
                  </a:cubicBezTo>
                  <a:cubicBezTo>
                    <a:pt x="4394" y="6148"/>
                    <a:pt x="4478" y="6252"/>
                    <a:pt x="4604" y="6294"/>
                  </a:cubicBezTo>
                  <a:cubicBezTo>
                    <a:pt x="4679" y="6340"/>
                    <a:pt x="4765" y="6374"/>
                    <a:pt x="4855" y="6374"/>
                  </a:cubicBezTo>
                  <a:cubicBezTo>
                    <a:pt x="4889" y="6374"/>
                    <a:pt x="4924" y="6369"/>
                    <a:pt x="4959" y="6357"/>
                  </a:cubicBezTo>
                  <a:cubicBezTo>
                    <a:pt x="5106" y="6336"/>
                    <a:pt x="5210" y="6232"/>
                    <a:pt x="5252" y="6064"/>
                  </a:cubicBezTo>
                  <a:cubicBezTo>
                    <a:pt x="5315" y="5918"/>
                    <a:pt x="5273" y="5729"/>
                    <a:pt x="5210" y="5541"/>
                  </a:cubicBezTo>
                  <a:cubicBezTo>
                    <a:pt x="5210" y="5541"/>
                    <a:pt x="5169" y="5520"/>
                    <a:pt x="5148" y="5478"/>
                  </a:cubicBezTo>
                  <a:cubicBezTo>
                    <a:pt x="5127" y="5415"/>
                    <a:pt x="5064" y="5332"/>
                    <a:pt x="5022" y="5248"/>
                  </a:cubicBezTo>
                  <a:cubicBezTo>
                    <a:pt x="4918" y="5060"/>
                    <a:pt x="4750" y="4788"/>
                    <a:pt x="4520" y="4495"/>
                  </a:cubicBezTo>
                  <a:cubicBezTo>
                    <a:pt x="4415" y="4369"/>
                    <a:pt x="4290" y="4223"/>
                    <a:pt x="4164" y="4055"/>
                  </a:cubicBezTo>
                  <a:cubicBezTo>
                    <a:pt x="4018" y="3909"/>
                    <a:pt x="3871" y="3742"/>
                    <a:pt x="3704" y="3595"/>
                  </a:cubicBezTo>
                  <a:cubicBezTo>
                    <a:pt x="3558" y="3428"/>
                    <a:pt x="3390" y="3281"/>
                    <a:pt x="3223" y="3114"/>
                  </a:cubicBezTo>
                  <a:cubicBezTo>
                    <a:pt x="3055" y="2967"/>
                    <a:pt x="2846" y="2800"/>
                    <a:pt x="2700" y="2674"/>
                  </a:cubicBezTo>
                  <a:cubicBezTo>
                    <a:pt x="2616" y="2591"/>
                    <a:pt x="2511" y="2549"/>
                    <a:pt x="2428" y="2465"/>
                  </a:cubicBezTo>
                  <a:cubicBezTo>
                    <a:pt x="2344" y="2402"/>
                    <a:pt x="2281" y="2340"/>
                    <a:pt x="2197" y="2256"/>
                  </a:cubicBezTo>
                  <a:lnTo>
                    <a:pt x="2072" y="2151"/>
                  </a:lnTo>
                  <a:lnTo>
                    <a:pt x="1967" y="2047"/>
                  </a:lnTo>
                  <a:lnTo>
                    <a:pt x="1737" y="1838"/>
                  </a:lnTo>
                  <a:cubicBezTo>
                    <a:pt x="1486" y="1524"/>
                    <a:pt x="1214" y="1231"/>
                    <a:pt x="1005" y="980"/>
                  </a:cubicBezTo>
                  <a:cubicBezTo>
                    <a:pt x="796" y="708"/>
                    <a:pt x="649" y="478"/>
                    <a:pt x="524" y="310"/>
                  </a:cubicBezTo>
                  <a:cubicBezTo>
                    <a:pt x="419" y="164"/>
                    <a:pt x="335" y="80"/>
                    <a:pt x="335" y="80"/>
                  </a:cubicBezTo>
                  <a:cubicBezTo>
                    <a:pt x="275" y="35"/>
                    <a:pt x="215" y="0"/>
                    <a:pt x="16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07"/>
            <p:cNvSpPr/>
            <p:nvPr/>
          </p:nvSpPr>
          <p:spPr>
            <a:xfrm>
              <a:off x="998050" y="2942200"/>
              <a:ext cx="103600" cy="161825"/>
            </a:xfrm>
            <a:custGeom>
              <a:avLst/>
              <a:gdLst/>
              <a:ahLst/>
              <a:cxnLst/>
              <a:rect l="l" t="t" r="r" b="b"/>
              <a:pathLst>
                <a:path w="4144" h="6473" extrusionOk="0">
                  <a:moveTo>
                    <a:pt x="3974" y="0"/>
                  </a:moveTo>
                  <a:cubicBezTo>
                    <a:pt x="3906" y="0"/>
                    <a:pt x="3857" y="31"/>
                    <a:pt x="3808" y="112"/>
                  </a:cubicBezTo>
                  <a:cubicBezTo>
                    <a:pt x="3808" y="112"/>
                    <a:pt x="3767" y="196"/>
                    <a:pt x="3683" y="342"/>
                  </a:cubicBezTo>
                  <a:cubicBezTo>
                    <a:pt x="3599" y="510"/>
                    <a:pt x="3453" y="719"/>
                    <a:pt x="3285" y="970"/>
                  </a:cubicBezTo>
                  <a:cubicBezTo>
                    <a:pt x="3097" y="1221"/>
                    <a:pt x="2888" y="1493"/>
                    <a:pt x="2658" y="1807"/>
                  </a:cubicBezTo>
                  <a:cubicBezTo>
                    <a:pt x="2427" y="2121"/>
                    <a:pt x="2155" y="2477"/>
                    <a:pt x="1904" y="2790"/>
                  </a:cubicBezTo>
                  <a:cubicBezTo>
                    <a:pt x="1632" y="3125"/>
                    <a:pt x="1381" y="3460"/>
                    <a:pt x="1151" y="3774"/>
                  </a:cubicBezTo>
                  <a:cubicBezTo>
                    <a:pt x="1005" y="3941"/>
                    <a:pt x="900" y="4088"/>
                    <a:pt x="795" y="4255"/>
                  </a:cubicBezTo>
                  <a:cubicBezTo>
                    <a:pt x="691" y="4401"/>
                    <a:pt x="586" y="4569"/>
                    <a:pt x="523" y="4694"/>
                  </a:cubicBezTo>
                  <a:cubicBezTo>
                    <a:pt x="335" y="4987"/>
                    <a:pt x="230" y="5238"/>
                    <a:pt x="147" y="5427"/>
                  </a:cubicBezTo>
                  <a:cubicBezTo>
                    <a:pt x="126" y="5531"/>
                    <a:pt x="105" y="5615"/>
                    <a:pt x="63" y="5657"/>
                  </a:cubicBezTo>
                  <a:cubicBezTo>
                    <a:pt x="42" y="5720"/>
                    <a:pt x="42" y="5741"/>
                    <a:pt x="42" y="5741"/>
                  </a:cubicBezTo>
                  <a:cubicBezTo>
                    <a:pt x="0" y="5929"/>
                    <a:pt x="21" y="6096"/>
                    <a:pt x="147" y="6264"/>
                  </a:cubicBezTo>
                  <a:cubicBezTo>
                    <a:pt x="230" y="6389"/>
                    <a:pt x="335" y="6473"/>
                    <a:pt x="461" y="6473"/>
                  </a:cubicBezTo>
                  <a:cubicBezTo>
                    <a:pt x="586" y="6473"/>
                    <a:pt x="691" y="6410"/>
                    <a:pt x="795" y="6347"/>
                  </a:cubicBezTo>
                  <a:cubicBezTo>
                    <a:pt x="858" y="6306"/>
                    <a:pt x="900" y="6264"/>
                    <a:pt x="942" y="6201"/>
                  </a:cubicBezTo>
                  <a:cubicBezTo>
                    <a:pt x="963" y="6159"/>
                    <a:pt x="984" y="6096"/>
                    <a:pt x="1005" y="6034"/>
                  </a:cubicBezTo>
                  <a:cubicBezTo>
                    <a:pt x="1005" y="6034"/>
                    <a:pt x="1046" y="6034"/>
                    <a:pt x="1046" y="5971"/>
                  </a:cubicBezTo>
                  <a:cubicBezTo>
                    <a:pt x="1046" y="5929"/>
                    <a:pt x="1067" y="5866"/>
                    <a:pt x="1088" y="5782"/>
                  </a:cubicBezTo>
                  <a:cubicBezTo>
                    <a:pt x="1151" y="5636"/>
                    <a:pt x="1256" y="5427"/>
                    <a:pt x="1381" y="5155"/>
                  </a:cubicBezTo>
                  <a:cubicBezTo>
                    <a:pt x="1465" y="5029"/>
                    <a:pt x="1528" y="4904"/>
                    <a:pt x="1611" y="4736"/>
                  </a:cubicBezTo>
                  <a:cubicBezTo>
                    <a:pt x="1695" y="4590"/>
                    <a:pt x="1800" y="4422"/>
                    <a:pt x="1904" y="4276"/>
                  </a:cubicBezTo>
                  <a:cubicBezTo>
                    <a:pt x="2114" y="3962"/>
                    <a:pt x="2323" y="3585"/>
                    <a:pt x="2553" y="3251"/>
                  </a:cubicBezTo>
                  <a:cubicBezTo>
                    <a:pt x="2762" y="2916"/>
                    <a:pt x="2992" y="2539"/>
                    <a:pt x="3202" y="2205"/>
                  </a:cubicBezTo>
                  <a:cubicBezTo>
                    <a:pt x="3411" y="1870"/>
                    <a:pt x="3599" y="1535"/>
                    <a:pt x="3725" y="1242"/>
                  </a:cubicBezTo>
                  <a:cubicBezTo>
                    <a:pt x="3892" y="949"/>
                    <a:pt x="3997" y="698"/>
                    <a:pt x="4039" y="510"/>
                  </a:cubicBezTo>
                  <a:cubicBezTo>
                    <a:pt x="4101" y="321"/>
                    <a:pt x="4122" y="217"/>
                    <a:pt x="4122" y="217"/>
                  </a:cubicBezTo>
                  <a:cubicBezTo>
                    <a:pt x="4143" y="133"/>
                    <a:pt x="4122" y="28"/>
                    <a:pt x="4039" y="8"/>
                  </a:cubicBezTo>
                  <a:cubicBezTo>
                    <a:pt x="4015" y="3"/>
                    <a:pt x="3994" y="0"/>
                    <a:pt x="397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07"/>
            <p:cNvSpPr/>
            <p:nvPr/>
          </p:nvSpPr>
          <p:spPr>
            <a:xfrm>
              <a:off x="940500" y="2892550"/>
              <a:ext cx="76400" cy="146625"/>
            </a:xfrm>
            <a:custGeom>
              <a:avLst/>
              <a:gdLst/>
              <a:ahLst/>
              <a:cxnLst/>
              <a:rect l="l" t="t" r="r" b="b"/>
              <a:pathLst>
                <a:path w="3056" h="5865" extrusionOk="0">
                  <a:moveTo>
                    <a:pt x="190" y="0"/>
                  </a:moveTo>
                  <a:cubicBezTo>
                    <a:pt x="176" y="0"/>
                    <a:pt x="161" y="2"/>
                    <a:pt x="147" y="6"/>
                  </a:cubicBezTo>
                  <a:cubicBezTo>
                    <a:pt x="43" y="6"/>
                    <a:pt x="1" y="110"/>
                    <a:pt x="22" y="194"/>
                  </a:cubicBezTo>
                  <a:cubicBezTo>
                    <a:pt x="22" y="194"/>
                    <a:pt x="43" y="278"/>
                    <a:pt x="63" y="424"/>
                  </a:cubicBezTo>
                  <a:cubicBezTo>
                    <a:pt x="126" y="550"/>
                    <a:pt x="147" y="801"/>
                    <a:pt x="231" y="1052"/>
                  </a:cubicBezTo>
                  <a:cubicBezTo>
                    <a:pt x="273" y="1324"/>
                    <a:pt x="356" y="1638"/>
                    <a:pt x="461" y="1952"/>
                  </a:cubicBezTo>
                  <a:cubicBezTo>
                    <a:pt x="503" y="2098"/>
                    <a:pt x="566" y="2266"/>
                    <a:pt x="607" y="2433"/>
                  </a:cubicBezTo>
                  <a:cubicBezTo>
                    <a:pt x="670" y="2600"/>
                    <a:pt x="754" y="2747"/>
                    <a:pt x="796" y="2935"/>
                  </a:cubicBezTo>
                  <a:cubicBezTo>
                    <a:pt x="817" y="3019"/>
                    <a:pt x="879" y="3123"/>
                    <a:pt x="900" y="3207"/>
                  </a:cubicBezTo>
                  <a:cubicBezTo>
                    <a:pt x="921" y="3270"/>
                    <a:pt x="963" y="3374"/>
                    <a:pt x="1005" y="3458"/>
                  </a:cubicBezTo>
                  <a:cubicBezTo>
                    <a:pt x="1089" y="3646"/>
                    <a:pt x="1193" y="3793"/>
                    <a:pt x="1277" y="3960"/>
                  </a:cubicBezTo>
                  <a:cubicBezTo>
                    <a:pt x="1382" y="4107"/>
                    <a:pt x="1444" y="4253"/>
                    <a:pt x="1528" y="4379"/>
                  </a:cubicBezTo>
                  <a:cubicBezTo>
                    <a:pt x="1612" y="4504"/>
                    <a:pt x="1695" y="4630"/>
                    <a:pt x="1737" y="4735"/>
                  </a:cubicBezTo>
                  <a:cubicBezTo>
                    <a:pt x="1884" y="4944"/>
                    <a:pt x="1926" y="5111"/>
                    <a:pt x="1988" y="5237"/>
                  </a:cubicBezTo>
                  <a:cubicBezTo>
                    <a:pt x="2009" y="5299"/>
                    <a:pt x="2030" y="5341"/>
                    <a:pt x="2030" y="5362"/>
                  </a:cubicBezTo>
                  <a:lnTo>
                    <a:pt x="2030" y="5425"/>
                  </a:lnTo>
                  <a:cubicBezTo>
                    <a:pt x="2051" y="5446"/>
                    <a:pt x="2051" y="5467"/>
                    <a:pt x="2135" y="5571"/>
                  </a:cubicBezTo>
                  <a:cubicBezTo>
                    <a:pt x="2135" y="5571"/>
                    <a:pt x="2135" y="5613"/>
                    <a:pt x="2156" y="5634"/>
                  </a:cubicBezTo>
                  <a:cubicBezTo>
                    <a:pt x="2177" y="5655"/>
                    <a:pt x="2219" y="5718"/>
                    <a:pt x="2260" y="5739"/>
                  </a:cubicBezTo>
                  <a:cubicBezTo>
                    <a:pt x="2344" y="5781"/>
                    <a:pt x="2470" y="5864"/>
                    <a:pt x="2616" y="5864"/>
                  </a:cubicBezTo>
                  <a:cubicBezTo>
                    <a:pt x="2742" y="5864"/>
                    <a:pt x="2867" y="5823"/>
                    <a:pt x="2951" y="5718"/>
                  </a:cubicBezTo>
                  <a:cubicBezTo>
                    <a:pt x="2972" y="5655"/>
                    <a:pt x="2993" y="5571"/>
                    <a:pt x="3035" y="5509"/>
                  </a:cubicBezTo>
                  <a:cubicBezTo>
                    <a:pt x="3056" y="5425"/>
                    <a:pt x="3056" y="5341"/>
                    <a:pt x="3035" y="5258"/>
                  </a:cubicBezTo>
                  <a:cubicBezTo>
                    <a:pt x="3035" y="5258"/>
                    <a:pt x="2993" y="5237"/>
                    <a:pt x="2993" y="5195"/>
                  </a:cubicBezTo>
                  <a:cubicBezTo>
                    <a:pt x="2972" y="5132"/>
                    <a:pt x="2951" y="5048"/>
                    <a:pt x="2930" y="4986"/>
                  </a:cubicBezTo>
                  <a:cubicBezTo>
                    <a:pt x="2846" y="4818"/>
                    <a:pt x="2742" y="4567"/>
                    <a:pt x="2574" y="4316"/>
                  </a:cubicBezTo>
                  <a:cubicBezTo>
                    <a:pt x="2511" y="4211"/>
                    <a:pt x="2407" y="4086"/>
                    <a:pt x="2323" y="3960"/>
                  </a:cubicBezTo>
                  <a:cubicBezTo>
                    <a:pt x="2219" y="3835"/>
                    <a:pt x="2135" y="3688"/>
                    <a:pt x="2030" y="3563"/>
                  </a:cubicBezTo>
                  <a:cubicBezTo>
                    <a:pt x="1947" y="3437"/>
                    <a:pt x="1842" y="3312"/>
                    <a:pt x="1779" y="3165"/>
                  </a:cubicBezTo>
                  <a:cubicBezTo>
                    <a:pt x="1716" y="3123"/>
                    <a:pt x="1695" y="3040"/>
                    <a:pt x="1633" y="2956"/>
                  </a:cubicBezTo>
                  <a:cubicBezTo>
                    <a:pt x="1591" y="2893"/>
                    <a:pt x="1570" y="2810"/>
                    <a:pt x="1507" y="2726"/>
                  </a:cubicBezTo>
                  <a:lnTo>
                    <a:pt x="1277" y="2266"/>
                  </a:lnTo>
                  <a:cubicBezTo>
                    <a:pt x="1193" y="2098"/>
                    <a:pt x="1151" y="1952"/>
                    <a:pt x="1068" y="1784"/>
                  </a:cubicBezTo>
                  <a:cubicBezTo>
                    <a:pt x="942" y="1470"/>
                    <a:pt x="796" y="1178"/>
                    <a:pt x="691" y="947"/>
                  </a:cubicBezTo>
                  <a:cubicBezTo>
                    <a:pt x="587" y="696"/>
                    <a:pt x="482" y="508"/>
                    <a:pt x="440" y="341"/>
                  </a:cubicBezTo>
                  <a:cubicBezTo>
                    <a:pt x="356" y="194"/>
                    <a:pt x="335" y="110"/>
                    <a:pt x="335" y="110"/>
                  </a:cubicBezTo>
                  <a:cubicBezTo>
                    <a:pt x="318" y="41"/>
                    <a:pt x="258" y="0"/>
                    <a:pt x="190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07"/>
            <p:cNvSpPr/>
            <p:nvPr/>
          </p:nvSpPr>
          <p:spPr>
            <a:xfrm>
              <a:off x="998050" y="2880550"/>
              <a:ext cx="51275" cy="96025"/>
            </a:xfrm>
            <a:custGeom>
              <a:avLst/>
              <a:gdLst/>
              <a:ahLst/>
              <a:cxnLst/>
              <a:rect l="l" t="t" r="r" b="b"/>
              <a:pathLst>
                <a:path w="2051" h="3841" extrusionOk="0">
                  <a:moveTo>
                    <a:pt x="1892" y="0"/>
                  </a:moveTo>
                  <a:cubicBezTo>
                    <a:pt x="1825" y="0"/>
                    <a:pt x="1773" y="52"/>
                    <a:pt x="1737" y="88"/>
                  </a:cubicBezTo>
                  <a:cubicBezTo>
                    <a:pt x="1737" y="88"/>
                    <a:pt x="1737" y="151"/>
                    <a:pt x="1716" y="256"/>
                  </a:cubicBezTo>
                  <a:cubicBezTo>
                    <a:pt x="1716" y="277"/>
                    <a:pt x="1695" y="360"/>
                    <a:pt x="1674" y="402"/>
                  </a:cubicBezTo>
                  <a:cubicBezTo>
                    <a:pt x="1632" y="465"/>
                    <a:pt x="1611" y="549"/>
                    <a:pt x="1590" y="611"/>
                  </a:cubicBezTo>
                  <a:cubicBezTo>
                    <a:pt x="1570" y="695"/>
                    <a:pt x="1528" y="779"/>
                    <a:pt x="1486" y="862"/>
                  </a:cubicBezTo>
                  <a:cubicBezTo>
                    <a:pt x="1465" y="925"/>
                    <a:pt x="1402" y="1009"/>
                    <a:pt x="1360" y="1113"/>
                  </a:cubicBezTo>
                  <a:cubicBezTo>
                    <a:pt x="1277" y="1302"/>
                    <a:pt x="1172" y="1511"/>
                    <a:pt x="1046" y="1699"/>
                  </a:cubicBezTo>
                  <a:cubicBezTo>
                    <a:pt x="900" y="1909"/>
                    <a:pt x="774" y="2076"/>
                    <a:pt x="670" y="2264"/>
                  </a:cubicBezTo>
                  <a:cubicBezTo>
                    <a:pt x="628" y="2348"/>
                    <a:pt x="565" y="2453"/>
                    <a:pt x="523" y="2536"/>
                  </a:cubicBezTo>
                  <a:cubicBezTo>
                    <a:pt x="461" y="2620"/>
                    <a:pt x="419" y="2704"/>
                    <a:pt x="356" y="2787"/>
                  </a:cubicBezTo>
                  <a:cubicBezTo>
                    <a:pt x="251" y="2955"/>
                    <a:pt x="209" y="3080"/>
                    <a:pt x="147" y="3185"/>
                  </a:cubicBezTo>
                  <a:lnTo>
                    <a:pt x="63" y="3331"/>
                  </a:lnTo>
                  <a:cubicBezTo>
                    <a:pt x="0" y="3520"/>
                    <a:pt x="147" y="3729"/>
                    <a:pt x="377" y="3813"/>
                  </a:cubicBezTo>
                  <a:cubicBezTo>
                    <a:pt x="456" y="3831"/>
                    <a:pt x="532" y="3840"/>
                    <a:pt x="601" y="3840"/>
                  </a:cubicBezTo>
                  <a:cubicBezTo>
                    <a:pt x="769" y="3840"/>
                    <a:pt x="897" y="3785"/>
                    <a:pt x="942" y="3666"/>
                  </a:cubicBezTo>
                  <a:cubicBezTo>
                    <a:pt x="942" y="3666"/>
                    <a:pt x="963" y="3624"/>
                    <a:pt x="984" y="3541"/>
                  </a:cubicBezTo>
                  <a:cubicBezTo>
                    <a:pt x="1005" y="3478"/>
                    <a:pt x="1067" y="3331"/>
                    <a:pt x="1151" y="3185"/>
                  </a:cubicBezTo>
                  <a:cubicBezTo>
                    <a:pt x="1172" y="3101"/>
                    <a:pt x="1193" y="2997"/>
                    <a:pt x="1256" y="2913"/>
                  </a:cubicBezTo>
                  <a:cubicBezTo>
                    <a:pt x="1298" y="2808"/>
                    <a:pt x="1318" y="2725"/>
                    <a:pt x="1381" y="2620"/>
                  </a:cubicBezTo>
                  <a:cubicBezTo>
                    <a:pt x="1486" y="2453"/>
                    <a:pt x="1590" y="2243"/>
                    <a:pt x="1674" y="2013"/>
                  </a:cubicBezTo>
                  <a:cubicBezTo>
                    <a:pt x="1737" y="1762"/>
                    <a:pt x="1842" y="1553"/>
                    <a:pt x="1904" y="1323"/>
                  </a:cubicBezTo>
                  <a:lnTo>
                    <a:pt x="1988" y="1009"/>
                  </a:lnTo>
                  <a:cubicBezTo>
                    <a:pt x="2009" y="904"/>
                    <a:pt x="2030" y="821"/>
                    <a:pt x="2030" y="716"/>
                  </a:cubicBezTo>
                  <a:cubicBezTo>
                    <a:pt x="2051" y="611"/>
                    <a:pt x="2051" y="528"/>
                    <a:pt x="2051" y="465"/>
                  </a:cubicBezTo>
                  <a:lnTo>
                    <a:pt x="2051" y="277"/>
                  </a:lnTo>
                  <a:lnTo>
                    <a:pt x="2051" y="109"/>
                  </a:lnTo>
                  <a:cubicBezTo>
                    <a:pt x="2051" y="67"/>
                    <a:pt x="2009" y="5"/>
                    <a:pt x="1925" y="5"/>
                  </a:cubicBezTo>
                  <a:cubicBezTo>
                    <a:pt x="1914" y="2"/>
                    <a:pt x="1903" y="0"/>
                    <a:pt x="189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07"/>
            <p:cNvSpPr/>
            <p:nvPr/>
          </p:nvSpPr>
          <p:spPr>
            <a:xfrm>
              <a:off x="991250" y="2773325"/>
              <a:ext cx="30875" cy="191450"/>
            </a:xfrm>
            <a:custGeom>
              <a:avLst/>
              <a:gdLst/>
              <a:ahLst/>
              <a:cxnLst/>
              <a:rect l="l" t="t" r="r" b="b"/>
              <a:pathLst>
                <a:path w="1235" h="7658" extrusionOk="0">
                  <a:moveTo>
                    <a:pt x="602" y="1"/>
                  </a:moveTo>
                  <a:cubicBezTo>
                    <a:pt x="527" y="1"/>
                    <a:pt x="458" y="78"/>
                    <a:pt x="440" y="172"/>
                  </a:cubicBezTo>
                  <a:cubicBezTo>
                    <a:pt x="440" y="172"/>
                    <a:pt x="419" y="276"/>
                    <a:pt x="398" y="465"/>
                  </a:cubicBezTo>
                  <a:cubicBezTo>
                    <a:pt x="377" y="674"/>
                    <a:pt x="335" y="925"/>
                    <a:pt x="293" y="1239"/>
                  </a:cubicBezTo>
                  <a:cubicBezTo>
                    <a:pt x="251" y="1406"/>
                    <a:pt x="230" y="1594"/>
                    <a:pt x="209" y="1762"/>
                  </a:cubicBezTo>
                  <a:cubicBezTo>
                    <a:pt x="189" y="1950"/>
                    <a:pt x="147" y="2138"/>
                    <a:pt x="126" y="2348"/>
                  </a:cubicBezTo>
                  <a:cubicBezTo>
                    <a:pt x="126" y="2452"/>
                    <a:pt x="105" y="2557"/>
                    <a:pt x="105" y="2661"/>
                  </a:cubicBezTo>
                  <a:cubicBezTo>
                    <a:pt x="105" y="2766"/>
                    <a:pt x="84" y="2871"/>
                    <a:pt x="84" y="2975"/>
                  </a:cubicBezTo>
                  <a:cubicBezTo>
                    <a:pt x="42" y="3185"/>
                    <a:pt x="21" y="3394"/>
                    <a:pt x="21" y="3624"/>
                  </a:cubicBezTo>
                  <a:cubicBezTo>
                    <a:pt x="0" y="4105"/>
                    <a:pt x="63" y="4545"/>
                    <a:pt x="105" y="4963"/>
                  </a:cubicBezTo>
                  <a:cubicBezTo>
                    <a:pt x="126" y="5172"/>
                    <a:pt x="168" y="5361"/>
                    <a:pt x="189" y="5528"/>
                  </a:cubicBezTo>
                  <a:cubicBezTo>
                    <a:pt x="209" y="5716"/>
                    <a:pt x="230" y="5863"/>
                    <a:pt x="230" y="6030"/>
                  </a:cubicBezTo>
                  <a:cubicBezTo>
                    <a:pt x="272" y="6344"/>
                    <a:pt x="272" y="6595"/>
                    <a:pt x="272" y="6763"/>
                  </a:cubicBezTo>
                  <a:cubicBezTo>
                    <a:pt x="230" y="6951"/>
                    <a:pt x="230" y="7035"/>
                    <a:pt x="230" y="7035"/>
                  </a:cubicBezTo>
                  <a:cubicBezTo>
                    <a:pt x="209" y="7097"/>
                    <a:pt x="230" y="7181"/>
                    <a:pt x="293" y="7223"/>
                  </a:cubicBezTo>
                  <a:cubicBezTo>
                    <a:pt x="314" y="7307"/>
                    <a:pt x="335" y="7369"/>
                    <a:pt x="377" y="7411"/>
                  </a:cubicBezTo>
                  <a:cubicBezTo>
                    <a:pt x="419" y="7516"/>
                    <a:pt x="523" y="7620"/>
                    <a:pt x="649" y="7641"/>
                  </a:cubicBezTo>
                  <a:cubicBezTo>
                    <a:pt x="687" y="7652"/>
                    <a:pt x="723" y="7657"/>
                    <a:pt x="758" y="7657"/>
                  </a:cubicBezTo>
                  <a:cubicBezTo>
                    <a:pt x="859" y="7657"/>
                    <a:pt x="948" y="7614"/>
                    <a:pt x="1026" y="7537"/>
                  </a:cubicBezTo>
                  <a:cubicBezTo>
                    <a:pt x="1067" y="7495"/>
                    <a:pt x="1130" y="7432"/>
                    <a:pt x="1151" y="7369"/>
                  </a:cubicBezTo>
                  <a:cubicBezTo>
                    <a:pt x="1172" y="7307"/>
                    <a:pt x="1193" y="7286"/>
                    <a:pt x="1193" y="7223"/>
                  </a:cubicBezTo>
                  <a:cubicBezTo>
                    <a:pt x="1235" y="7181"/>
                    <a:pt x="1235" y="7160"/>
                    <a:pt x="1235" y="7097"/>
                  </a:cubicBezTo>
                  <a:lnTo>
                    <a:pt x="1235" y="6763"/>
                  </a:lnTo>
                  <a:cubicBezTo>
                    <a:pt x="1235" y="6553"/>
                    <a:pt x="1193" y="6260"/>
                    <a:pt x="1151" y="5926"/>
                  </a:cubicBezTo>
                  <a:cubicBezTo>
                    <a:pt x="1130" y="5758"/>
                    <a:pt x="1088" y="5591"/>
                    <a:pt x="1067" y="5402"/>
                  </a:cubicBezTo>
                  <a:cubicBezTo>
                    <a:pt x="1046" y="5214"/>
                    <a:pt x="984" y="5026"/>
                    <a:pt x="963" y="4817"/>
                  </a:cubicBezTo>
                  <a:cubicBezTo>
                    <a:pt x="879" y="4440"/>
                    <a:pt x="816" y="4022"/>
                    <a:pt x="774" y="3624"/>
                  </a:cubicBezTo>
                  <a:cubicBezTo>
                    <a:pt x="754" y="3415"/>
                    <a:pt x="754" y="3206"/>
                    <a:pt x="754" y="2996"/>
                  </a:cubicBezTo>
                  <a:lnTo>
                    <a:pt x="754" y="2682"/>
                  </a:lnTo>
                  <a:lnTo>
                    <a:pt x="754" y="2369"/>
                  </a:lnTo>
                  <a:lnTo>
                    <a:pt x="754" y="1804"/>
                  </a:lnTo>
                  <a:lnTo>
                    <a:pt x="754" y="1281"/>
                  </a:lnTo>
                  <a:lnTo>
                    <a:pt x="754" y="485"/>
                  </a:lnTo>
                  <a:lnTo>
                    <a:pt x="754" y="193"/>
                  </a:lnTo>
                  <a:cubicBezTo>
                    <a:pt x="754" y="109"/>
                    <a:pt x="712" y="46"/>
                    <a:pt x="628" y="4"/>
                  </a:cubicBezTo>
                  <a:cubicBezTo>
                    <a:pt x="619" y="2"/>
                    <a:pt x="610" y="1"/>
                    <a:pt x="602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07"/>
            <p:cNvSpPr/>
            <p:nvPr/>
          </p:nvSpPr>
          <p:spPr>
            <a:xfrm>
              <a:off x="1058725" y="3260800"/>
              <a:ext cx="95225" cy="157425"/>
            </a:xfrm>
            <a:custGeom>
              <a:avLst/>
              <a:gdLst/>
              <a:ahLst/>
              <a:cxnLst/>
              <a:rect l="l" t="t" r="r" b="b"/>
              <a:pathLst>
                <a:path w="3809" h="6297" extrusionOk="0">
                  <a:moveTo>
                    <a:pt x="3752" y="1"/>
                  </a:moveTo>
                  <a:cubicBezTo>
                    <a:pt x="3720" y="1"/>
                    <a:pt x="3659" y="44"/>
                    <a:pt x="3641" y="132"/>
                  </a:cubicBezTo>
                  <a:cubicBezTo>
                    <a:pt x="3641" y="132"/>
                    <a:pt x="3578" y="236"/>
                    <a:pt x="3516" y="404"/>
                  </a:cubicBezTo>
                  <a:cubicBezTo>
                    <a:pt x="3453" y="571"/>
                    <a:pt x="3348" y="822"/>
                    <a:pt x="3244" y="1094"/>
                  </a:cubicBezTo>
                  <a:cubicBezTo>
                    <a:pt x="3139" y="1387"/>
                    <a:pt x="2972" y="1722"/>
                    <a:pt x="2825" y="2077"/>
                  </a:cubicBezTo>
                  <a:cubicBezTo>
                    <a:pt x="2637" y="2412"/>
                    <a:pt x="2490" y="2768"/>
                    <a:pt x="2281" y="3145"/>
                  </a:cubicBezTo>
                  <a:cubicBezTo>
                    <a:pt x="2072" y="3500"/>
                    <a:pt x="1863" y="3856"/>
                    <a:pt x="1653" y="4170"/>
                  </a:cubicBezTo>
                  <a:cubicBezTo>
                    <a:pt x="1549" y="4316"/>
                    <a:pt x="1444" y="4484"/>
                    <a:pt x="1340" y="4609"/>
                  </a:cubicBezTo>
                  <a:cubicBezTo>
                    <a:pt x="1235" y="4735"/>
                    <a:pt x="1130" y="4860"/>
                    <a:pt x="1026" y="4965"/>
                  </a:cubicBezTo>
                  <a:cubicBezTo>
                    <a:pt x="837" y="5216"/>
                    <a:pt x="649" y="5362"/>
                    <a:pt x="523" y="5488"/>
                  </a:cubicBezTo>
                  <a:cubicBezTo>
                    <a:pt x="398" y="5634"/>
                    <a:pt x="314" y="5676"/>
                    <a:pt x="314" y="5676"/>
                  </a:cubicBezTo>
                  <a:cubicBezTo>
                    <a:pt x="300" y="5676"/>
                    <a:pt x="296" y="5686"/>
                    <a:pt x="300" y="5686"/>
                  </a:cubicBezTo>
                  <a:cubicBezTo>
                    <a:pt x="303" y="5686"/>
                    <a:pt x="307" y="5683"/>
                    <a:pt x="314" y="5676"/>
                  </a:cubicBezTo>
                  <a:lnTo>
                    <a:pt x="314" y="5676"/>
                  </a:lnTo>
                  <a:cubicBezTo>
                    <a:pt x="231" y="5760"/>
                    <a:pt x="189" y="5802"/>
                    <a:pt x="147" y="5886"/>
                  </a:cubicBezTo>
                  <a:cubicBezTo>
                    <a:pt x="105" y="5906"/>
                    <a:pt x="63" y="5969"/>
                    <a:pt x="42" y="6011"/>
                  </a:cubicBezTo>
                  <a:cubicBezTo>
                    <a:pt x="0" y="6116"/>
                    <a:pt x="0" y="6199"/>
                    <a:pt x="21" y="6262"/>
                  </a:cubicBezTo>
                  <a:cubicBezTo>
                    <a:pt x="34" y="6287"/>
                    <a:pt x="75" y="6297"/>
                    <a:pt x="127" y="6297"/>
                  </a:cubicBezTo>
                  <a:cubicBezTo>
                    <a:pt x="165" y="6297"/>
                    <a:pt x="208" y="6292"/>
                    <a:pt x="251" y="6283"/>
                  </a:cubicBezTo>
                  <a:cubicBezTo>
                    <a:pt x="356" y="6262"/>
                    <a:pt x="482" y="6178"/>
                    <a:pt x="628" y="6074"/>
                  </a:cubicBezTo>
                  <a:cubicBezTo>
                    <a:pt x="628" y="6074"/>
                    <a:pt x="733" y="6011"/>
                    <a:pt x="858" y="5886"/>
                  </a:cubicBezTo>
                  <a:cubicBezTo>
                    <a:pt x="984" y="5760"/>
                    <a:pt x="1172" y="5572"/>
                    <a:pt x="1381" y="5321"/>
                  </a:cubicBezTo>
                  <a:cubicBezTo>
                    <a:pt x="1486" y="5174"/>
                    <a:pt x="1591" y="5049"/>
                    <a:pt x="1695" y="4902"/>
                  </a:cubicBezTo>
                  <a:cubicBezTo>
                    <a:pt x="1800" y="4756"/>
                    <a:pt x="1904" y="4588"/>
                    <a:pt x="2009" y="4421"/>
                  </a:cubicBezTo>
                  <a:cubicBezTo>
                    <a:pt x="2218" y="4107"/>
                    <a:pt x="2428" y="3751"/>
                    <a:pt x="2616" y="3354"/>
                  </a:cubicBezTo>
                  <a:cubicBezTo>
                    <a:pt x="2783" y="2977"/>
                    <a:pt x="2951" y="2601"/>
                    <a:pt x="3097" y="2224"/>
                  </a:cubicBezTo>
                  <a:cubicBezTo>
                    <a:pt x="3264" y="1868"/>
                    <a:pt x="3369" y="1492"/>
                    <a:pt x="3474" y="1199"/>
                  </a:cubicBezTo>
                  <a:cubicBezTo>
                    <a:pt x="3578" y="885"/>
                    <a:pt x="3662" y="655"/>
                    <a:pt x="3704" y="466"/>
                  </a:cubicBezTo>
                  <a:cubicBezTo>
                    <a:pt x="3767" y="299"/>
                    <a:pt x="3788" y="194"/>
                    <a:pt x="3788" y="194"/>
                  </a:cubicBezTo>
                  <a:cubicBezTo>
                    <a:pt x="3808" y="111"/>
                    <a:pt x="3788" y="27"/>
                    <a:pt x="3767" y="6"/>
                  </a:cubicBezTo>
                  <a:cubicBezTo>
                    <a:pt x="3763" y="3"/>
                    <a:pt x="3758" y="1"/>
                    <a:pt x="3752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07"/>
            <p:cNvSpPr/>
            <p:nvPr/>
          </p:nvSpPr>
          <p:spPr>
            <a:xfrm>
              <a:off x="880350" y="3199125"/>
              <a:ext cx="36650" cy="148200"/>
            </a:xfrm>
            <a:custGeom>
              <a:avLst/>
              <a:gdLst/>
              <a:ahLst/>
              <a:cxnLst/>
              <a:rect l="l" t="t" r="r" b="b"/>
              <a:pathLst>
                <a:path w="1466" h="5928" extrusionOk="0">
                  <a:moveTo>
                    <a:pt x="92" y="1"/>
                  </a:moveTo>
                  <a:cubicBezTo>
                    <a:pt x="55" y="1"/>
                    <a:pt x="21" y="76"/>
                    <a:pt x="21" y="150"/>
                  </a:cubicBezTo>
                  <a:lnTo>
                    <a:pt x="21" y="381"/>
                  </a:lnTo>
                  <a:cubicBezTo>
                    <a:pt x="21" y="527"/>
                    <a:pt x="0" y="736"/>
                    <a:pt x="21" y="1008"/>
                  </a:cubicBezTo>
                  <a:cubicBezTo>
                    <a:pt x="21" y="1259"/>
                    <a:pt x="21" y="1573"/>
                    <a:pt x="63" y="1887"/>
                  </a:cubicBezTo>
                  <a:cubicBezTo>
                    <a:pt x="84" y="2055"/>
                    <a:pt x="84" y="2243"/>
                    <a:pt x="126" y="2389"/>
                  </a:cubicBezTo>
                  <a:cubicBezTo>
                    <a:pt x="147" y="2557"/>
                    <a:pt x="168" y="2703"/>
                    <a:pt x="189" y="2891"/>
                  </a:cubicBezTo>
                  <a:cubicBezTo>
                    <a:pt x="231" y="3038"/>
                    <a:pt x="272" y="3226"/>
                    <a:pt x="293" y="3394"/>
                  </a:cubicBezTo>
                  <a:cubicBezTo>
                    <a:pt x="335" y="3561"/>
                    <a:pt x="356" y="3728"/>
                    <a:pt x="398" y="3875"/>
                  </a:cubicBezTo>
                  <a:cubicBezTo>
                    <a:pt x="461" y="4042"/>
                    <a:pt x="524" y="4189"/>
                    <a:pt x="544" y="4335"/>
                  </a:cubicBezTo>
                  <a:cubicBezTo>
                    <a:pt x="565" y="4461"/>
                    <a:pt x="628" y="4586"/>
                    <a:pt x="649" y="4712"/>
                  </a:cubicBezTo>
                  <a:cubicBezTo>
                    <a:pt x="712" y="4984"/>
                    <a:pt x="775" y="5193"/>
                    <a:pt x="816" y="5319"/>
                  </a:cubicBezTo>
                  <a:lnTo>
                    <a:pt x="900" y="5549"/>
                  </a:lnTo>
                  <a:cubicBezTo>
                    <a:pt x="979" y="5784"/>
                    <a:pt x="1149" y="5927"/>
                    <a:pt x="1290" y="5927"/>
                  </a:cubicBezTo>
                  <a:cubicBezTo>
                    <a:pt x="1300" y="5927"/>
                    <a:pt x="1309" y="5927"/>
                    <a:pt x="1319" y="5925"/>
                  </a:cubicBezTo>
                  <a:cubicBezTo>
                    <a:pt x="1423" y="5863"/>
                    <a:pt x="1465" y="5632"/>
                    <a:pt x="1381" y="5402"/>
                  </a:cubicBezTo>
                  <a:cubicBezTo>
                    <a:pt x="1381" y="5402"/>
                    <a:pt x="1360" y="5319"/>
                    <a:pt x="1298" y="5193"/>
                  </a:cubicBezTo>
                  <a:cubicBezTo>
                    <a:pt x="1256" y="5068"/>
                    <a:pt x="1172" y="4858"/>
                    <a:pt x="1088" y="4607"/>
                  </a:cubicBezTo>
                  <a:cubicBezTo>
                    <a:pt x="1047" y="4482"/>
                    <a:pt x="1005" y="4356"/>
                    <a:pt x="963" y="4231"/>
                  </a:cubicBezTo>
                  <a:cubicBezTo>
                    <a:pt x="900" y="4063"/>
                    <a:pt x="879" y="3938"/>
                    <a:pt x="837" y="3770"/>
                  </a:cubicBezTo>
                  <a:cubicBezTo>
                    <a:pt x="775" y="3624"/>
                    <a:pt x="754" y="3456"/>
                    <a:pt x="691" y="3310"/>
                  </a:cubicBezTo>
                  <a:cubicBezTo>
                    <a:pt x="649" y="3143"/>
                    <a:pt x="586" y="2975"/>
                    <a:pt x="565" y="2808"/>
                  </a:cubicBezTo>
                  <a:cubicBezTo>
                    <a:pt x="544" y="2661"/>
                    <a:pt x="482" y="2473"/>
                    <a:pt x="461" y="2306"/>
                  </a:cubicBezTo>
                  <a:lnTo>
                    <a:pt x="377" y="1845"/>
                  </a:lnTo>
                  <a:cubicBezTo>
                    <a:pt x="293" y="1531"/>
                    <a:pt x="272" y="1239"/>
                    <a:pt x="252" y="987"/>
                  </a:cubicBezTo>
                  <a:cubicBezTo>
                    <a:pt x="231" y="736"/>
                    <a:pt x="231" y="527"/>
                    <a:pt x="210" y="381"/>
                  </a:cubicBezTo>
                  <a:cubicBezTo>
                    <a:pt x="168" y="213"/>
                    <a:pt x="168" y="150"/>
                    <a:pt x="168" y="150"/>
                  </a:cubicBezTo>
                  <a:cubicBezTo>
                    <a:pt x="168" y="88"/>
                    <a:pt x="147" y="4"/>
                    <a:pt x="105" y="4"/>
                  </a:cubicBez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07"/>
            <p:cNvSpPr/>
            <p:nvPr/>
          </p:nvSpPr>
          <p:spPr>
            <a:xfrm>
              <a:off x="1066050" y="3092400"/>
              <a:ext cx="23025" cy="99000"/>
            </a:xfrm>
            <a:custGeom>
              <a:avLst/>
              <a:gdLst/>
              <a:ahLst/>
              <a:cxnLst/>
              <a:rect l="l" t="t" r="r" b="b"/>
              <a:pathLst>
                <a:path w="921" h="3960" extrusionOk="0">
                  <a:moveTo>
                    <a:pt x="855" y="0"/>
                  </a:moveTo>
                  <a:cubicBezTo>
                    <a:pt x="806" y="0"/>
                    <a:pt x="775" y="52"/>
                    <a:pt x="775" y="88"/>
                  </a:cubicBezTo>
                  <a:cubicBezTo>
                    <a:pt x="775" y="88"/>
                    <a:pt x="775" y="151"/>
                    <a:pt x="754" y="256"/>
                  </a:cubicBezTo>
                  <a:cubicBezTo>
                    <a:pt x="712" y="360"/>
                    <a:pt x="691" y="486"/>
                    <a:pt x="670" y="632"/>
                  </a:cubicBezTo>
                  <a:cubicBezTo>
                    <a:pt x="607" y="800"/>
                    <a:pt x="586" y="988"/>
                    <a:pt x="544" y="1197"/>
                  </a:cubicBezTo>
                  <a:lnTo>
                    <a:pt x="377" y="1825"/>
                  </a:lnTo>
                  <a:lnTo>
                    <a:pt x="230" y="2453"/>
                  </a:lnTo>
                  <a:cubicBezTo>
                    <a:pt x="230" y="2557"/>
                    <a:pt x="189" y="2641"/>
                    <a:pt x="168" y="2725"/>
                  </a:cubicBezTo>
                  <a:cubicBezTo>
                    <a:pt x="147" y="2808"/>
                    <a:pt x="147" y="2913"/>
                    <a:pt x="126" y="2997"/>
                  </a:cubicBezTo>
                  <a:cubicBezTo>
                    <a:pt x="63" y="3164"/>
                    <a:pt x="63" y="3290"/>
                    <a:pt x="42" y="3394"/>
                  </a:cubicBezTo>
                  <a:cubicBezTo>
                    <a:pt x="21" y="3499"/>
                    <a:pt x="21" y="3541"/>
                    <a:pt x="21" y="3541"/>
                  </a:cubicBezTo>
                  <a:cubicBezTo>
                    <a:pt x="0" y="3729"/>
                    <a:pt x="105" y="3896"/>
                    <a:pt x="272" y="3959"/>
                  </a:cubicBezTo>
                  <a:cubicBezTo>
                    <a:pt x="419" y="3959"/>
                    <a:pt x="544" y="3834"/>
                    <a:pt x="544" y="3687"/>
                  </a:cubicBezTo>
                  <a:lnTo>
                    <a:pt x="544" y="3520"/>
                  </a:lnTo>
                  <a:cubicBezTo>
                    <a:pt x="565" y="3415"/>
                    <a:pt x="565" y="3290"/>
                    <a:pt x="586" y="3122"/>
                  </a:cubicBezTo>
                  <a:cubicBezTo>
                    <a:pt x="586" y="3039"/>
                    <a:pt x="586" y="2976"/>
                    <a:pt x="607" y="2871"/>
                  </a:cubicBezTo>
                  <a:cubicBezTo>
                    <a:pt x="649" y="2787"/>
                    <a:pt x="649" y="2683"/>
                    <a:pt x="670" y="2578"/>
                  </a:cubicBezTo>
                  <a:cubicBezTo>
                    <a:pt x="691" y="2369"/>
                    <a:pt x="754" y="2139"/>
                    <a:pt x="775" y="1930"/>
                  </a:cubicBezTo>
                  <a:cubicBezTo>
                    <a:pt x="795" y="1678"/>
                    <a:pt x="837" y="1469"/>
                    <a:pt x="858" y="1260"/>
                  </a:cubicBezTo>
                  <a:cubicBezTo>
                    <a:pt x="879" y="1051"/>
                    <a:pt x="879" y="862"/>
                    <a:pt x="900" y="695"/>
                  </a:cubicBezTo>
                  <a:cubicBezTo>
                    <a:pt x="921" y="507"/>
                    <a:pt x="921" y="381"/>
                    <a:pt x="921" y="277"/>
                  </a:cubicBezTo>
                  <a:lnTo>
                    <a:pt x="921" y="109"/>
                  </a:lnTo>
                  <a:cubicBezTo>
                    <a:pt x="921" y="67"/>
                    <a:pt x="900" y="5"/>
                    <a:pt x="879" y="5"/>
                  </a:cubicBezTo>
                  <a:cubicBezTo>
                    <a:pt x="871" y="2"/>
                    <a:pt x="862" y="0"/>
                    <a:pt x="85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07"/>
            <p:cNvSpPr/>
            <p:nvPr/>
          </p:nvSpPr>
          <p:spPr>
            <a:xfrm>
              <a:off x="925850" y="3065300"/>
              <a:ext cx="27225" cy="102025"/>
            </a:xfrm>
            <a:custGeom>
              <a:avLst/>
              <a:gdLst/>
              <a:ahLst/>
              <a:cxnLst/>
              <a:rect l="l" t="t" r="r" b="b"/>
              <a:pathLst>
                <a:path w="1089" h="4081" extrusionOk="0">
                  <a:moveTo>
                    <a:pt x="64" y="1"/>
                  </a:moveTo>
                  <a:cubicBezTo>
                    <a:pt x="22" y="1"/>
                    <a:pt x="1" y="42"/>
                    <a:pt x="1" y="105"/>
                  </a:cubicBezTo>
                  <a:cubicBezTo>
                    <a:pt x="1" y="105"/>
                    <a:pt x="1" y="147"/>
                    <a:pt x="22" y="252"/>
                  </a:cubicBezTo>
                  <a:cubicBezTo>
                    <a:pt x="64" y="356"/>
                    <a:pt x="84" y="524"/>
                    <a:pt x="105" y="670"/>
                  </a:cubicBezTo>
                  <a:cubicBezTo>
                    <a:pt x="126" y="838"/>
                    <a:pt x="189" y="1047"/>
                    <a:pt x="210" y="1256"/>
                  </a:cubicBezTo>
                  <a:cubicBezTo>
                    <a:pt x="231" y="1486"/>
                    <a:pt x="294" y="1695"/>
                    <a:pt x="315" y="1926"/>
                  </a:cubicBezTo>
                  <a:cubicBezTo>
                    <a:pt x="377" y="2177"/>
                    <a:pt x="398" y="2407"/>
                    <a:pt x="419" y="2616"/>
                  </a:cubicBezTo>
                  <a:cubicBezTo>
                    <a:pt x="440" y="2721"/>
                    <a:pt x="440" y="2825"/>
                    <a:pt x="482" y="2930"/>
                  </a:cubicBezTo>
                  <a:cubicBezTo>
                    <a:pt x="503" y="3034"/>
                    <a:pt x="524" y="3139"/>
                    <a:pt x="524" y="3223"/>
                  </a:cubicBezTo>
                  <a:cubicBezTo>
                    <a:pt x="545" y="3411"/>
                    <a:pt x="545" y="3537"/>
                    <a:pt x="587" y="3641"/>
                  </a:cubicBezTo>
                  <a:cubicBezTo>
                    <a:pt x="608" y="3746"/>
                    <a:pt x="608" y="3788"/>
                    <a:pt x="608" y="3788"/>
                  </a:cubicBezTo>
                  <a:cubicBezTo>
                    <a:pt x="629" y="3976"/>
                    <a:pt x="754" y="4081"/>
                    <a:pt x="880" y="4081"/>
                  </a:cubicBezTo>
                  <a:cubicBezTo>
                    <a:pt x="1026" y="4060"/>
                    <a:pt x="1089" y="3892"/>
                    <a:pt x="1068" y="3725"/>
                  </a:cubicBezTo>
                  <a:cubicBezTo>
                    <a:pt x="1068" y="3725"/>
                    <a:pt x="1068" y="3662"/>
                    <a:pt x="1047" y="3558"/>
                  </a:cubicBezTo>
                  <a:cubicBezTo>
                    <a:pt x="1026" y="3453"/>
                    <a:pt x="984" y="3327"/>
                    <a:pt x="963" y="3139"/>
                  </a:cubicBezTo>
                  <a:cubicBezTo>
                    <a:pt x="942" y="3034"/>
                    <a:pt x="942" y="2951"/>
                    <a:pt x="921" y="2846"/>
                  </a:cubicBezTo>
                  <a:cubicBezTo>
                    <a:pt x="921" y="2742"/>
                    <a:pt x="880" y="2637"/>
                    <a:pt x="859" y="2532"/>
                  </a:cubicBezTo>
                  <a:cubicBezTo>
                    <a:pt x="817" y="2302"/>
                    <a:pt x="754" y="2093"/>
                    <a:pt x="712" y="1863"/>
                  </a:cubicBezTo>
                  <a:cubicBezTo>
                    <a:pt x="629" y="1654"/>
                    <a:pt x="566" y="1402"/>
                    <a:pt x="524" y="1193"/>
                  </a:cubicBezTo>
                  <a:cubicBezTo>
                    <a:pt x="482" y="984"/>
                    <a:pt x="398" y="775"/>
                    <a:pt x="336" y="628"/>
                  </a:cubicBezTo>
                  <a:cubicBezTo>
                    <a:pt x="294" y="461"/>
                    <a:pt x="231" y="335"/>
                    <a:pt x="210" y="231"/>
                  </a:cubicBezTo>
                  <a:cubicBezTo>
                    <a:pt x="189" y="126"/>
                    <a:pt x="168" y="84"/>
                    <a:pt x="168" y="84"/>
                  </a:cubicBezTo>
                  <a:cubicBezTo>
                    <a:pt x="126" y="21"/>
                    <a:pt x="84" y="1"/>
                    <a:pt x="64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07"/>
            <p:cNvSpPr/>
            <p:nvPr/>
          </p:nvSpPr>
          <p:spPr>
            <a:xfrm>
              <a:off x="1004850" y="2952825"/>
              <a:ext cx="20425" cy="43525"/>
            </a:xfrm>
            <a:custGeom>
              <a:avLst/>
              <a:gdLst/>
              <a:ahLst/>
              <a:cxnLst/>
              <a:rect l="l" t="t" r="r" b="b"/>
              <a:pathLst>
                <a:path w="817" h="1741" extrusionOk="0">
                  <a:moveTo>
                    <a:pt x="774" y="1"/>
                  </a:moveTo>
                  <a:cubicBezTo>
                    <a:pt x="712" y="1"/>
                    <a:pt x="670" y="1"/>
                    <a:pt x="670" y="22"/>
                  </a:cubicBezTo>
                  <a:cubicBezTo>
                    <a:pt x="670" y="22"/>
                    <a:pt x="670" y="64"/>
                    <a:pt x="628" y="85"/>
                  </a:cubicBezTo>
                  <a:cubicBezTo>
                    <a:pt x="607" y="106"/>
                    <a:pt x="586" y="168"/>
                    <a:pt x="565" y="231"/>
                  </a:cubicBezTo>
                  <a:cubicBezTo>
                    <a:pt x="523" y="315"/>
                    <a:pt x="482" y="399"/>
                    <a:pt x="461" y="482"/>
                  </a:cubicBezTo>
                  <a:cubicBezTo>
                    <a:pt x="419" y="545"/>
                    <a:pt x="377" y="650"/>
                    <a:pt x="356" y="733"/>
                  </a:cubicBezTo>
                  <a:cubicBezTo>
                    <a:pt x="314" y="838"/>
                    <a:pt x="272" y="922"/>
                    <a:pt x="251" y="1005"/>
                  </a:cubicBezTo>
                  <a:cubicBezTo>
                    <a:pt x="210" y="1047"/>
                    <a:pt x="210" y="1110"/>
                    <a:pt x="189" y="1131"/>
                  </a:cubicBezTo>
                  <a:cubicBezTo>
                    <a:pt x="168" y="1152"/>
                    <a:pt x="168" y="1215"/>
                    <a:pt x="147" y="1235"/>
                  </a:cubicBezTo>
                  <a:cubicBezTo>
                    <a:pt x="105" y="1319"/>
                    <a:pt x="84" y="1361"/>
                    <a:pt x="63" y="1382"/>
                  </a:cubicBezTo>
                  <a:cubicBezTo>
                    <a:pt x="42" y="1424"/>
                    <a:pt x="42" y="1445"/>
                    <a:pt x="42" y="1445"/>
                  </a:cubicBezTo>
                  <a:cubicBezTo>
                    <a:pt x="0" y="1528"/>
                    <a:pt x="84" y="1633"/>
                    <a:pt x="272" y="1696"/>
                  </a:cubicBezTo>
                  <a:cubicBezTo>
                    <a:pt x="321" y="1725"/>
                    <a:pt x="374" y="1741"/>
                    <a:pt x="419" y="1741"/>
                  </a:cubicBezTo>
                  <a:cubicBezTo>
                    <a:pt x="471" y="1741"/>
                    <a:pt x="512" y="1720"/>
                    <a:pt x="523" y="1675"/>
                  </a:cubicBezTo>
                  <a:cubicBezTo>
                    <a:pt x="523" y="1675"/>
                    <a:pt x="523" y="1654"/>
                    <a:pt x="565" y="1591"/>
                  </a:cubicBezTo>
                  <a:cubicBezTo>
                    <a:pt x="565" y="1549"/>
                    <a:pt x="586" y="1487"/>
                    <a:pt x="607" y="1424"/>
                  </a:cubicBezTo>
                  <a:cubicBezTo>
                    <a:pt x="607" y="1361"/>
                    <a:pt x="628" y="1340"/>
                    <a:pt x="628" y="1277"/>
                  </a:cubicBezTo>
                  <a:cubicBezTo>
                    <a:pt x="628" y="1235"/>
                    <a:pt x="670" y="1215"/>
                    <a:pt x="670" y="1152"/>
                  </a:cubicBezTo>
                  <a:cubicBezTo>
                    <a:pt x="670" y="1047"/>
                    <a:pt x="691" y="963"/>
                    <a:pt x="712" y="859"/>
                  </a:cubicBezTo>
                  <a:cubicBezTo>
                    <a:pt x="733" y="754"/>
                    <a:pt x="733" y="691"/>
                    <a:pt x="774" y="587"/>
                  </a:cubicBezTo>
                  <a:cubicBezTo>
                    <a:pt x="774" y="482"/>
                    <a:pt x="795" y="399"/>
                    <a:pt x="795" y="315"/>
                  </a:cubicBezTo>
                  <a:cubicBezTo>
                    <a:pt x="816" y="231"/>
                    <a:pt x="816" y="189"/>
                    <a:pt x="816" y="127"/>
                  </a:cubicBezTo>
                  <a:lnTo>
                    <a:pt x="816" y="64"/>
                  </a:lnTo>
                  <a:cubicBezTo>
                    <a:pt x="816" y="22"/>
                    <a:pt x="795" y="1"/>
                    <a:pt x="774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07"/>
            <p:cNvSpPr/>
            <p:nvPr/>
          </p:nvSpPr>
          <p:spPr>
            <a:xfrm>
              <a:off x="964575" y="3587350"/>
              <a:ext cx="198800" cy="99400"/>
            </a:xfrm>
            <a:custGeom>
              <a:avLst/>
              <a:gdLst/>
              <a:ahLst/>
              <a:cxnLst/>
              <a:rect l="l" t="t" r="r" b="b"/>
              <a:pathLst>
                <a:path w="7952" h="3976" extrusionOk="0">
                  <a:moveTo>
                    <a:pt x="3976" y="0"/>
                  </a:moveTo>
                  <a:cubicBezTo>
                    <a:pt x="1779" y="0"/>
                    <a:pt x="0" y="1779"/>
                    <a:pt x="0" y="3976"/>
                  </a:cubicBezTo>
                  <a:lnTo>
                    <a:pt x="7951" y="3976"/>
                  </a:lnTo>
                  <a:cubicBezTo>
                    <a:pt x="7951" y="1779"/>
                    <a:pt x="6173" y="0"/>
                    <a:pt x="3976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07"/>
            <p:cNvSpPr/>
            <p:nvPr/>
          </p:nvSpPr>
          <p:spPr>
            <a:xfrm>
              <a:off x="1093775" y="3617150"/>
              <a:ext cx="139675" cy="69600"/>
            </a:xfrm>
            <a:custGeom>
              <a:avLst/>
              <a:gdLst/>
              <a:ahLst/>
              <a:cxnLst/>
              <a:rect l="l" t="t" r="r" b="b"/>
              <a:pathLst>
                <a:path w="5587" h="2784" extrusionOk="0">
                  <a:moveTo>
                    <a:pt x="2783" y="1"/>
                  </a:moveTo>
                  <a:cubicBezTo>
                    <a:pt x="1235" y="1"/>
                    <a:pt x="0" y="1256"/>
                    <a:pt x="0" y="2784"/>
                  </a:cubicBezTo>
                  <a:lnTo>
                    <a:pt x="5587" y="2784"/>
                  </a:lnTo>
                  <a:cubicBezTo>
                    <a:pt x="5587" y="1235"/>
                    <a:pt x="4331" y="1"/>
                    <a:pt x="2783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07"/>
            <p:cNvSpPr/>
            <p:nvPr/>
          </p:nvSpPr>
          <p:spPr>
            <a:xfrm>
              <a:off x="859950" y="3650650"/>
              <a:ext cx="71175" cy="36100"/>
            </a:xfrm>
            <a:custGeom>
              <a:avLst/>
              <a:gdLst/>
              <a:ahLst/>
              <a:cxnLst/>
              <a:rect l="l" t="t" r="r" b="b"/>
              <a:pathLst>
                <a:path w="2847" h="1444" extrusionOk="0">
                  <a:moveTo>
                    <a:pt x="1444" y="0"/>
                  </a:moveTo>
                  <a:cubicBezTo>
                    <a:pt x="649" y="0"/>
                    <a:pt x="0" y="628"/>
                    <a:pt x="0" y="1444"/>
                  </a:cubicBezTo>
                  <a:lnTo>
                    <a:pt x="2846" y="1444"/>
                  </a:lnTo>
                  <a:cubicBezTo>
                    <a:pt x="2846" y="649"/>
                    <a:pt x="2218" y="0"/>
                    <a:pt x="144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107"/>
          <p:cNvGrpSpPr/>
          <p:nvPr/>
        </p:nvGrpSpPr>
        <p:grpSpPr>
          <a:xfrm>
            <a:off x="163200" y="3211775"/>
            <a:ext cx="669050" cy="474975"/>
            <a:chOff x="163200" y="3211775"/>
            <a:chExt cx="669050" cy="474975"/>
          </a:xfrm>
        </p:grpSpPr>
        <p:sp>
          <p:nvSpPr>
            <p:cNvPr id="4375" name="Google Shape;4375;p107"/>
            <p:cNvSpPr/>
            <p:nvPr/>
          </p:nvSpPr>
          <p:spPr>
            <a:xfrm>
              <a:off x="457175" y="3401600"/>
              <a:ext cx="239075" cy="265275"/>
            </a:xfrm>
            <a:custGeom>
              <a:avLst/>
              <a:gdLst/>
              <a:ahLst/>
              <a:cxnLst/>
              <a:rect l="l" t="t" r="r" b="b"/>
              <a:pathLst>
                <a:path w="9563" h="10611" extrusionOk="0">
                  <a:moveTo>
                    <a:pt x="8647" y="0"/>
                  </a:moveTo>
                  <a:cubicBezTo>
                    <a:pt x="8285" y="0"/>
                    <a:pt x="7816" y="79"/>
                    <a:pt x="7324" y="254"/>
                  </a:cubicBezTo>
                  <a:cubicBezTo>
                    <a:pt x="6675" y="484"/>
                    <a:pt x="5963" y="881"/>
                    <a:pt x="5252" y="1404"/>
                  </a:cubicBezTo>
                  <a:cubicBezTo>
                    <a:pt x="4583" y="1927"/>
                    <a:pt x="3892" y="2555"/>
                    <a:pt x="3264" y="3246"/>
                  </a:cubicBezTo>
                  <a:cubicBezTo>
                    <a:pt x="2009" y="4627"/>
                    <a:pt x="984" y="6196"/>
                    <a:pt x="440" y="7640"/>
                  </a:cubicBezTo>
                  <a:cubicBezTo>
                    <a:pt x="147" y="8372"/>
                    <a:pt x="21" y="9062"/>
                    <a:pt x="0" y="9648"/>
                  </a:cubicBezTo>
                  <a:cubicBezTo>
                    <a:pt x="0" y="9941"/>
                    <a:pt x="21" y="10171"/>
                    <a:pt x="42" y="10360"/>
                  </a:cubicBezTo>
                  <a:cubicBezTo>
                    <a:pt x="84" y="10506"/>
                    <a:pt x="105" y="10611"/>
                    <a:pt x="105" y="10611"/>
                  </a:cubicBezTo>
                  <a:lnTo>
                    <a:pt x="3285" y="9648"/>
                  </a:lnTo>
                  <a:lnTo>
                    <a:pt x="3264" y="9627"/>
                  </a:lnTo>
                  <a:cubicBezTo>
                    <a:pt x="3243" y="9585"/>
                    <a:pt x="3202" y="9544"/>
                    <a:pt x="3181" y="9460"/>
                  </a:cubicBezTo>
                  <a:cubicBezTo>
                    <a:pt x="3139" y="9272"/>
                    <a:pt x="3076" y="8916"/>
                    <a:pt x="3160" y="8372"/>
                  </a:cubicBezTo>
                  <a:cubicBezTo>
                    <a:pt x="3243" y="7849"/>
                    <a:pt x="3390" y="7158"/>
                    <a:pt x="3662" y="6447"/>
                  </a:cubicBezTo>
                  <a:cubicBezTo>
                    <a:pt x="3892" y="5756"/>
                    <a:pt x="4248" y="5024"/>
                    <a:pt x="4645" y="4292"/>
                  </a:cubicBezTo>
                  <a:cubicBezTo>
                    <a:pt x="5064" y="3580"/>
                    <a:pt x="5545" y="2890"/>
                    <a:pt x="6026" y="2304"/>
                  </a:cubicBezTo>
                  <a:cubicBezTo>
                    <a:pt x="6528" y="1718"/>
                    <a:pt x="7052" y="1216"/>
                    <a:pt x="7575" y="881"/>
                  </a:cubicBezTo>
                  <a:cubicBezTo>
                    <a:pt x="8077" y="567"/>
                    <a:pt x="8579" y="421"/>
                    <a:pt x="8935" y="358"/>
                  </a:cubicBezTo>
                  <a:cubicBezTo>
                    <a:pt x="9018" y="337"/>
                    <a:pt x="9102" y="337"/>
                    <a:pt x="9165" y="337"/>
                  </a:cubicBezTo>
                  <a:lnTo>
                    <a:pt x="9520" y="337"/>
                  </a:lnTo>
                  <a:lnTo>
                    <a:pt x="9562" y="149"/>
                  </a:lnTo>
                  <a:cubicBezTo>
                    <a:pt x="9562" y="149"/>
                    <a:pt x="9520" y="128"/>
                    <a:pt x="9416" y="107"/>
                  </a:cubicBezTo>
                  <a:cubicBezTo>
                    <a:pt x="9353" y="107"/>
                    <a:pt x="9311" y="65"/>
                    <a:pt x="9228" y="44"/>
                  </a:cubicBezTo>
                  <a:cubicBezTo>
                    <a:pt x="9144" y="44"/>
                    <a:pt x="9081" y="44"/>
                    <a:pt x="8956" y="23"/>
                  </a:cubicBezTo>
                  <a:cubicBezTo>
                    <a:pt x="8865" y="8"/>
                    <a:pt x="8761" y="0"/>
                    <a:pt x="864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07"/>
            <p:cNvSpPr/>
            <p:nvPr/>
          </p:nvSpPr>
          <p:spPr>
            <a:xfrm>
              <a:off x="470250" y="3475900"/>
              <a:ext cx="362000" cy="174325"/>
            </a:xfrm>
            <a:custGeom>
              <a:avLst/>
              <a:gdLst/>
              <a:ahLst/>
              <a:cxnLst/>
              <a:rect l="l" t="t" r="r" b="b"/>
              <a:pathLst>
                <a:path w="14480" h="6973" extrusionOk="0">
                  <a:moveTo>
                    <a:pt x="3285" y="6883"/>
                  </a:moveTo>
                  <a:cubicBezTo>
                    <a:pt x="3285" y="6884"/>
                    <a:pt x="3285" y="6885"/>
                    <a:pt x="3285" y="6885"/>
                  </a:cubicBezTo>
                  <a:lnTo>
                    <a:pt x="3306" y="6885"/>
                  </a:lnTo>
                  <a:lnTo>
                    <a:pt x="3285" y="6883"/>
                  </a:lnTo>
                  <a:close/>
                  <a:moveTo>
                    <a:pt x="11872" y="0"/>
                  </a:moveTo>
                  <a:cubicBezTo>
                    <a:pt x="10433" y="0"/>
                    <a:pt x="8575" y="214"/>
                    <a:pt x="6717" y="713"/>
                  </a:cubicBezTo>
                  <a:lnTo>
                    <a:pt x="6529" y="755"/>
                  </a:lnTo>
                  <a:lnTo>
                    <a:pt x="6466" y="797"/>
                  </a:lnTo>
                  <a:lnTo>
                    <a:pt x="6361" y="818"/>
                  </a:lnTo>
                  <a:cubicBezTo>
                    <a:pt x="6173" y="901"/>
                    <a:pt x="6047" y="964"/>
                    <a:pt x="5901" y="1027"/>
                  </a:cubicBezTo>
                  <a:cubicBezTo>
                    <a:pt x="5650" y="1152"/>
                    <a:pt x="5420" y="1278"/>
                    <a:pt x="5210" y="1424"/>
                  </a:cubicBezTo>
                  <a:cubicBezTo>
                    <a:pt x="4750" y="1676"/>
                    <a:pt x="4373" y="1968"/>
                    <a:pt x="3976" y="2220"/>
                  </a:cubicBezTo>
                  <a:cubicBezTo>
                    <a:pt x="3223" y="2784"/>
                    <a:pt x="2532" y="3308"/>
                    <a:pt x="1925" y="3789"/>
                  </a:cubicBezTo>
                  <a:cubicBezTo>
                    <a:pt x="1339" y="4291"/>
                    <a:pt x="858" y="4730"/>
                    <a:pt x="461" y="5295"/>
                  </a:cubicBezTo>
                  <a:cubicBezTo>
                    <a:pt x="356" y="5442"/>
                    <a:pt x="251" y="5567"/>
                    <a:pt x="189" y="5818"/>
                  </a:cubicBezTo>
                  <a:cubicBezTo>
                    <a:pt x="126" y="5923"/>
                    <a:pt x="126" y="5965"/>
                    <a:pt x="105" y="6049"/>
                  </a:cubicBezTo>
                  <a:cubicBezTo>
                    <a:pt x="84" y="6132"/>
                    <a:pt x="42" y="6174"/>
                    <a:pt x="42" y="6237"/>
                  </a:cubicBezTo>
                  <a:cubicBezTo>
                    <a:pt x="21" y="6383"/>
                    <a:pt x="0" y="6467"/>
                    <a:pt x="0" y="6467"/>
                  </a:cubicBezTo>
                  <a:lnTo>
                    <a:pt x="2947" y="6840"/>
                  </a:lnTo>
                  <a:lnTo>
                    <a:pt x="2947" y="6840"/>
                  </a:lnTo>
                  <a:lnTo>
                    <a:pt x="2971" y="6865"/>
                  </a:lnTo>
                  <a:cubicBezTo>
                    <a:pt x="3016" y="6880"/>
                    <a:pt x="3072" y="6895"/>
                    <a:pt x="3116" y="6910"/>
                  </a:cubicBezTo>
                  <a:lnTo>
                    <a:pt x="3116" y="6910"/>
                  </a:lnTo>
                  <a:cubicBezTo>
                    <a:pt x="3052" y="6880"/>
                    <a:pt x="3006" y="6859"/>
                    <a:pt x="2973" y="6843"/>
                  </a:cubicBezTo>
                  <a:lnTo>
                    <a:pt x="2973" y="6843"/>
                  </a:lnTo>
                  <a:lnTo>
                    <a:pt x="3243" y="6877"/>
                  </a:lnTo>
                  <a:lnTo>
                    <a:pt x="3243" y="6877"/>
                  </a:lnTo>
                  <a:cubicBezTo>
                    <a:pt x="3279" y="6796"/>
                    <a:pt x="3352" y="6655"/>
                    <a:pt x="3453" y="6488"/>
                  </a:cubicBezTo>
                  <a:cubicBezTo>
                    <a:pt x="3578" y="6279"/>
                    <a:pt x="3746" y="6049"/>
                    <a:pt x="3955" y="5777"/>
                  </a:cubicBezTo>
                  <a:cubicBezTo>
                    <a:pt x="4332" y="5253"/>
                    <a:pt x="4855" y="4626"/>
                    <a:pt x="5461" y="3998"/>
                  </a:cubicBezTo>
                  <a:cubicBezTo>
                    <a:pt x="5754" y="3684"/>
                    <a:pt x="6068" y="3349"/>
                    <a:pt x="6382" y="3056"/>
                  </a:cubicBezTo>
                  <a:cubicBezTo>
                    <a:pt x="6529" y="2910"/>
                    <a:pt x="6696" y="2784"/>
                    <a:pt x="6842" y="2638"/>
                  </a:cubicBezTo>
                  <a:lnTo>
                    <a:pt x="7031" y="2512"/>
                  </a:lnTo>
                  <a:lnTo>
                    <a:pt x="7093" y="2492"/>
                  </a:lnTo>
                  <a:lnTo>
                    <a:pt x="7156" y="2450"/>
                  </a:lnTo>
                  <a:lnTo>
                    <a:pt x="7324" y="2387"/>
                  </a:lnTo>
                  <a:cubicBezTo>
                    <a:pt x="8977" y="1550"/>
                    <a:pt x="10776" y="943"/>
                    <a:pt x="12136" y="671"/>
                  </a:cubicBezTo>
                  <a:cubicBezTo>
                    <a:pt x="12324" y="629"/>
                    <a:pt x="12471" y="608"/>
                    <a:pt x="12638" y="567"/>
                  </a:cubicBezTo>
                  <a:cubicBezTo>
                    <a:pt x="12785" y="546"/>
                    <a:pt x="12952" y="546"/>
                    <a:pt x="13078" y="525"/>
                  </a:cubicBezTo>
                  <a:cubicBezTo>
                    <a:pt x="13330" y="507"/>
                    <a:pt x="13535" y="458"/>
                    <a:pt x="13721" y="458"/>
                  </a:cubicBezTo>
                  <a:cubicBezTo>
                    <a:pt x="13751" y="458"/>
                    <a:pt x="13781" y="459"/>
                    <a:pt x="13810" y="462"/>
                  </a:cubicBezTo>
                  <a:cubicBezTo>
                    <a:pt x="14228" y="504"/>
                    <a:pt x="14459" y="504"/>
                    <a:pt x="14459" y="504"/>
                  </a:cubicBezTo>
                  <a:lnTo>
                    <a:pt x="14479" y="315"/>
                  </a:lnTo>
                  <a:cubicBezTo>
                    <a:pt x="14479" y="315"/>
                    <a:pt x="14249" y="253"/>
                    <a:pt x="13831" y="169"/>
                  </a:cubicBezTo>
                  <a:cubicBezTo>
                    <a:pt x="13622" y="106"/>
                    <a:pt x="13371" y="85"/>
                    <a:pt x="13078" y="64"/>
                  </a:cubicBezTo>
                  <a:cubicBezTo>
                    <a:pt x="12910" y="23"/>
                    <a:pt x="12764" y="23"/>
                    <a:pt x="12596" y="2"/>
                  </a:cubicBezTo>
                  <a:lnTo>
                    <a:pt x="12073" y="2"/>
                  </a:lnTo>
                  <a:cubicBezTo>
                    <a:pt x="12007" y="1"/>
                    <a:pt x="11940" y="0"/>
                    <a:pt x="11872" y="0"/>
                  </a:cubicBezTo>
                  <a:close/>
                  <a:moveTo>
                    <a:pt x="3116" y="6910"/>
                  </a:moveTo>
                  <a:cubicBezTo>
                    <a:pt x="3132" y="6917"/>
                    <a:pt x="3150" y="6926"/>
                    <a:pt x="3170" y="6935"/>
                  </a:cubicBezTo>
                  <a:lnTo>
                    <a:pt x="3170" y="6935"/>
                  </a:lnTo>
                  <a:cubicBezTo>
                    <a:pt x="3167" y="6932"/>
                    <a:pt x="3163" y="6930"/>
                    <a:pt x="3160" y="6927"/>
                  </a:cubicBezTo>
                  <a:cubicBezTo>
                    <a:pt x="3148" y="6921"/>
                    <a:pt x="3133" y="6915"/>
                    <a:pt x="3116" y="6910"/>
                  </a:cubicBezTo>
                  <a:close/>
                  <a:moveTo>
                    <a:pt x="3243" y="6877"/>
                  </a:moveTo>
                  <a:lnTo>
                    <a:pt x="3243" y="6877"/>
                  </a:lnTo>
                  <a:cubicBezTo>
                    <a:pt x="3233" y="6898"/>
                    <a:pt x="3227" y="6915"/>
                    <a:pt x="3223" y="6927"/>
                  </a:cubicBezTo>
                  <a:lnTo>
                    <a:pt x="3223" y="6959"/>
                  </a:lnTo>
                  <a:lnTo>
                    <a:pt x="3223" y="6959"/>
                  </a:lnTo>
                  <a:cubicBezTo>
                    <a:pt x="3204" y="6951"/>
                    <a:pt x="3186" y="6943"/>
                    <a:pt x="3170" y="6935"/>
                  </a:cubicBezTo>
                  <a:lnTo>
                    <a:pt x="3170" y="6935"/>
                  </a:lnTo>
                  <a:cubicBezTo>
                    <a:pt x="3212" y="6966"/>
                    <a:pt x="3223" y="6973"/>
                    <a:pt x="3225" y="6973"/>
                  </a:cubicBezTo>
                  <a:cubicBezTo>
                    <a:pt x="3226" y="6973"/>
                    <a:pt x="3223" y="6969"/>
                    <a:pt x="3223" y="6969"/>
                  </a:cubicBezTo>
                  <a:lnTo>
                    <a:pt x="3223" y="6959"/>
                  </a:lnTo>
                  <a:lnTo>
                    <a:pt x="3223" y="6959"/>
                  </a:lnTo>
                  <a:cubicBezTo>
                    <a:pt x="3229" y="6963"/>
                    <a:pt x="3236" y="6966"/>
                    <a:pt x="3243" y="6969"/>
                  </a:cubicBezTo>
                  <a:cubicBezTo>
                    <a:pt x="3243" y="6927"/>
                    <a:pt x="3264" y="6927"/>
                    <a:pt x="3264" y="6906"/>
                  </a:cubicBezTo>
                  <a:cubicBezTo>
                    <a:pt x="3272" y="6892"/>
                    <a:pt x="3276" y="6885"/>
                    <a:pt x="3279" y="6882"/>
                  </a:cubicBezTo>
                  <a:lnTo>
                    <a:pt x="3279" y="6882"/>
                  </a:lnTo>
                  <a:lnTo>
                    <a:pt x="3285" y="6883"/>
                  </a:lnTo>
                  <a:lnTo>
                    <a:pt x="3285" y="6883"/>
                  </a:lnTo>
                  <a:cubicBezTo>
                    <a:pt x="3285" y="6882"/>
                    <a:pt x="3284" y="6880"/>
                    <a:pt x="3283" y="6880"/>
                  </a:cubicBezTo>
                  <a:cubicBezTo>
                    <a:pt x="3282" y="6880"/>
                    <a:pt x="3281" y="6881"/>
                    <a:pt x="3279" y="6882"/>
                  </a:cubicBezTo>
                  <a:lnTo>
                    <a:pt x="3279" y="6882"/>
                  </a:lnTo>
                  <a:lnTo>
                    <a:pt x="3243" y="6877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07"/>
            <p:cNvSpPr/>
            <p:nvPr/>
          </p:nvSpPr>
          <p:spPr>
            <a:xfrm>
              <a:off x="460300" y="3211775"/>
              <a:ext cx="104125" cy="453025"/>
            </a:xfrm>
            <a:custGeom>
              <a:avLst/>
              <a:gdLst/>
              <a:ahLst/>
              <a:cxnLst/>
              <a:rect l="l" t="t" r="r" b="b"/>
              <a:pathLst>
                <a:path w="4165" h="18121" extrusionOk="0">
                  <a:moveTo>
                    <a:pt x="4081" y="0"/>
                  </a:moveTo>
                  <a:cubicBezTo>
                    <a:pt x="4081" y="0"/>
                    <a:pt x="4039" y="42"/>
                    <a:pt x="3955" y="147"/>
                  </a:cubicBezTo>
                  <a:cubicBezTo>
                    <a:pt x="3872" y="293"/>
                    <a:pt x="3746" y="419"/>
                    <a:pt x="3579" y="628"/>
                  </a:cubicBezTo>
                  <a:cubicBezTo>
                    <a:pt x="3265" y="1025"/>
                    <a:pt x="2846" y="1611"/>
                    <a:pt x="2470" y="2406"/>
                  </a:cubicBezTo>
                  <a:cubicBezTo>
                    <a:pt x="2051" y="3181"/>
                    <a:pt x="1654" y="4122"/>
                    <a:pt x="1340" y="5168"/>
                  </a:cubicBezTo>
                  <a:cubicBezTo>
                    <a:pt x="1026" y="6215"/>
                    <a:pt x="754" y="7365"/>
                    <a:pt x="566" y="8516"/>
                  </a:cubicBezTo>
                  <a:cubicBezTo>
                    <a:pt x="210" y="10818"/>
                    <a:pt x="1" y="13119"/>
                    <a:pt x="22" y="14940"/>
                  </a:cubicBezTo>
                  <a:cubicBezTo>
                    <a:pt x="22" y="15818"/>
                    <a:pt x="126" y="16614"/>
                    <a:pt x="231" y="17178"/>
                  </a:cubicBezTo>
                  <a:cubicBezTo>
                    <a:pt x="294" y="17471"/>
                    <a:pt x="336" y="17702"/>
                    <a:pt x="419" y="17869"/>
                  </a:cubicBezTo>
                  <a:cubicBezTo>
                    <a:pt x="482" y="18057"/>
                    <a:pt x="503" y="18120"/>
                    <a:pt x="503" y="18120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7"/>
                  </a:cubicBezTo>
                  <a:cubicBezTo>
                    <a:pt x="2302" y="17053"/>
                    <a:pt x="2240" y="16886"/>
                    <a:pt x="2177" y="16718"/>
                  </a:cubicBezTo>
                  <a:cubicBezTo>
                    <a:pt x="2030" y="16321"/>
                    <a:pt x="1905" y="15672"/>
                    <a:pt x="1800" y="14856"/>
                  </a:cubicBezTo>
                  <a:cubicBezTo>
                    <a:pt x="1591" y="13224"/>
                    <a:pt x="1570" y="10922"/>
                    <a:pt x="1675" y="8683"/>
                  </a:cubicBezTo>
                  <a:cubicBezTo>
                    <a:pt x="1758" y="7554"/>
                    <a:pt x="1863" y="6424"/>
                    <a:pt x="2072" y="5378"/>
                  </a:cubicBezTo>
                  <a:cubicBezTo>
                    <a:pt x="2281" y="4373"/>
                    <a:pt x="2533" y="3390"/>
                    <a:pt x="2846" y="2616"/>
                  </a:cubicBezTo>
                  <a:cubicBezTo>
                    <a:pt x="3160" y="1800"/>
                    <a:pt x="3474" y="1172"/>
                    <a:pt x="3746" y="753"/>
                  </a:cubicBezTo>
                  <a:cubicBezTo>
                    <a:pt x="3872" y="523"/>
                    <a:pt x="3976" y="356"/>
                    <a:pt x="4060" y="251"/>
                  </a:cubicBezTo>
                  <a:cubicBezTo>
                    <a:pt x="4102" y="126"/>
                    <a:pt x="4165" y="84"/>
                    <a:pt x="4165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07"/>
            <p:cNvSpPr/>
            <p:nvPr/>
          </p:nvSpPr>
          <p:spPr>
            <a:xfrm>
              <a:off x="261525" y="3542875"/>
              <a:ext cx="287725" cy="143875"/>
            </a:xfrm>
            <a:custGeom>
              <a:avLst/>
              <a:gdLst/>
              <a:ahLst/>
              <a:cxnLst/>
              <a:rect l="l" t="t" r="r" b="b"/>
              <a:pathLst>
                <a:path w="11509" h="5755" extrusionOk="0">
                  <a:moveTo>
                    <a:pt x="5755" y="1"/>
                  </a:moveTo>
                  <a:cubicBezTo>
                    <a:pt x="2595" y="1"/>
                    <a:pt x="1" y="2554"/>
                    <a:pt x="1" y="5755"/>
                  </a:cubicBezTo>
                  <a:lnTo>
                    <a:pt x="11509" y="5755"/>
                  </a:lnTo>
                  <a:cubicBezTo>
                    <a:pt x="11509" y="2574"/>
                    <a:pt x="8956" y="1"/>
                    <a:pt x="5755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07"/>
            <p:cNvSpPr/>
            <p:nvPr/>
          </p:nvSpPr>
          <p:spPr>
            <a:xfrm>
              <a:off x="448275" y="3585775"/>
              <a:ext cx="201950" cy="100975"/>
            </a:xfrm>
            <a:custGeom>
              <a:avLst/>
              <a:gdLst/>
              <a:ahLst/>
              <a:cxnLst/>
              <a:rect l="l" t="t" r="r" b="b"/>
              <a:pathLst>
                <a:path w="8078" h="4039" extrusionOk="0">
                  <a:moveTo>
                    <a:pt x="4039" y="1"/>
                  </a:moveTo>
                  <a:cubicBezTo>
                    <a:pt x="1821" y="1"/>
                    <a:pt x="1" y="1800"/>
                    <a:pt x="1" y="4039"/>
                  </a:cubicBezTo>
                  <a:lnTo>
                    <a:pt x="8035" y="4039"/>
                  </a:lnTo>
                  <a:cubicBezTo>
                    <a:pt x="8077" y="1800"/>
                    <a:pt x="6257" y="1"/>
                    <a:pt x="4039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07"/>
            <p:cNvSpPr/>
            <p:nvPr/>
          </p:nvSpPr>
          <p:spPr>
            <a:xfrm>
              <a:off x="163200" y="3601075"/>
              <a:ext cx="111950" cy="58475"/>
            </a:xfrm>
            <a:custGeom>
              <a:avLst/>
              <a:gdLst/>
              <a:ahLst/>
              <a:cxnLst/>
              <a:rect l="l" t="t" r="r" b="b"/>
              <a:pathLst>
                <a:path w="4478" h="2339" extrusionOk="0">
                  <a:moveTo>
                    <a:pt x="965" y="1"/>
                  </a:moveTo>
                  <a:cubicBezTo>
                    <a:pt x="900" y="1"/>
                    <a:pt x="837" y="6"/>
                    <a:pt x="774" y="16"/>
                  </a:cubicBezTo>
                  <a:cubicBezTo>
                    <a:pt x="523" y="16"/>
                    <a:pt x="356" y="79"/>
                    <a:pt x="209" y="121"/>
                  </a:cubicBezTo>
                  <a:cubicBezTo>
                    <a:pt x="147" y="142"/>
                    <a:pt x="84" y="184"/>
                    <a:pt x="63" y="184"/>
                  </a:cubicBezTo>
                  <a:cubicBezTo>
                    <a:pt x="42" y="205"/>
                    <a:pt x="0" y="205"/>
                    <a:pt x="0" y="205"/>
                  </a:cubicBezTo>
                  <a:lnTo>
                    <a:pt x="0" y="226"/>
                  </a:lnTo>
                  <a:lnTo>
                    <a:pt x="63" y="226"/>
                  </a:lnTo>
                  <a:cubicBezTo>
                    <a:pt x="126" y="226"/>
                    <a:pt x="147" y="205"/>
                    <a:pt x="209" y="205"/>
                  </a:cubicBezTo>
                  <a:cubicBezTo>
                    <a:pt x="356" y="184"/>
                    <a:pt x="544" y="184"/>
                    <a:pt x="774" y="184"/>
                  </a:cubicBezTo>
                  <a:cubicBezTo>
                    <a:pt x="900" y="205"/>
                    <a:pt x="1005" y="205"/>
                    <a:pt x="1130" y="226"/>
                  </a:cubicBezTo>
                  <a:cubicBezTo>
                    <a:pt x="1256" y="246"/>
                    <a:pt x="1402" y="288"/>
                    <a:pt x="1528" y="330"/>
                  </a:cubicBezTo>
                  <a:cubicBezTo>
                    <a:pt x="1821" y="414"/>
                    <a:pt x="2072" y="560"/>
                    <a:pt x="2302" y="728"/>
                  </a:cubicBezTo>
                  <a:cubicBezTo>
                    <a:pt x="2804" y="1062"/>
                    <a:pt x="3264" y="1460"/>
                    <a:pt x="3494" y="1795"/>
                  </a:cubicBezTo>
                  <a:cubicBezTo>
                    <a:pt x="3620" y="1983"/>
                    <a:pt x="3704" y="2109"/>
                    <a:pt x="3725" y="2213"/>
                  </a:cubicBezTo>
                  <a:cubicBezTo>
                    <a:pt x="3725" y="2213"/>
                    <a:pt x="3745" y="2234"/>
                    <a:pt x="3745" y="2276"/>
                  </a:cubicBezTo>
                  <a:lnTo>
                    <a:pt x="3745" y="2318"/>
                  </a:lnTo>
                  <a:lnTo>
                    <a:pt x="3745" y="2339"/>
                  </a:lnTo>
                  <a:lnTo>
                    <a:pt x="4478" y="2130"/>
                  </a:lnTo>
                  <a:cubicBezTo>
                    <a:pt x="4478" y="2130"/>
                    <a:pt x="4478" y="2109"/>
                    <a:pt x="4457" y="2067"/>
                  </a:cubicBezTo>
                  <a:cubicBezTo>
                    <a:pt x="4457" y="2025"/>
                    <a:pt x="4457" y="2004"/>
                    <a:pt x="4436" y="1983"/>
                  </a:cubicBezTo>
                  <a:cubicBezTo>
                    <a:pt x="4436" y="1962"/>
                    <a:pt x="4415" y="1899"/>
                    <a:pt x="4373" y="1878"/>
                  </a:cubicBezTo>
                  <a:cubicBezTo>
                    <a:pt x="4310" y="1711"/>
                    <a:pt x="4164" y="1544"/>
                    <a:pt x="3997" y="1355"/>
                  </a:cubicBezTo>
                  <a:cubicBezTo>
                    <a:pt x="3620" y="979"/>
                    <a:pt x="3076" y="623"/>
                    <a:pt x="2490" y="351"/>
                  </a:cubicBezTo>
                  <a:cubicBezTo>
                    <a:pt x="2218" y="226"/>
                    <a:pt x="1883" y="121"/>
                    <a:pt x="1611" y="79"/>
                  </a:cubicBezTo>
                  <a:cubicBezTo>
                    <a:pt x="1444" y="37"/>
                    <a:pt x="1297" y="16"/>
                    <a:pt x="1172" y="16"/>
                  </a:cubicBezTo>
                  <a:cubicBezTo>
                    <a:pt x="1099" y="6"/>
                    <a:pt x="1031" y="1"/>
                    <a:pt x="965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07"/>
            <p:cNvSpPr/>
            <p:nvPr/>
          </p:nvSpPr>
          <p:spPr>
            <a:xfrm>
              <a:off x="240600" y="3562750"/>
              <a:ext cx="31950" cy="86350"/>
            </a:xfrm>
            <a:custGeom>
              <a:avLst/>
              <a:gdLst/>
              <a:ahLst/>
              <a:cxnLst/>
              <a:rect l="l" t="t" r="r" b="b"/>
              <a:pathLst>
                <a:path w="1278" h="3454" extrusionOk="0">
                  <a:moveTo>
                    <a:pt x="22" y="1"/>
                  </a:moveTo>
                  <a:lnTo>
                    <a:pt x="1" y="43"/>
                  </a:lnTo>
                  <a:cubicBezTo>
                    <a:pt x="1" y="43"/>
                    <a:pt x="22" y="85"/>
                    <a:pt x="43" y="168"/>
                  </a:cubicBezTo>
                  <a:cubicBezTo>
                    <a:pt x="43" y="189"/>
                    <a:pt x="85" y="210"/>
                    <a:pt x="85" y="252"/>
                  </a:cubicBezTo>
                  <a:cubicBezTo>
                    <a:pt x="85" y="273"/>
                    <a:pt x="105" y="294"/>
                    <a:pt x="105" y="315"/>
                  </a:cubicBezTo>
                  <a:cubicBezTo>
                    <a:pt x="105" y="357"/>
                    <a:pt x="126" y="398"/>
                    <a:pt x="126" y="419"/>
                  </a:cubicBezTo>
                  <a:cubicBezTo>
                    <a:pt x="147" y="440"/>
                    <a:pt x="147" y="440"/>
                    <a:pt x="147" y="482"/>
                  </a:cubicBezTo>
                  <a:lnTo>
                    <a:pt x="147" y="524"/>
                  </a:lnTo>
                  <a:cubicBezTo>
                    <a:pt x="210" y="691"/>
                    <a:pt x="231" y="880"/>
                    <a:pt x="252" y="1047"/>
                  </a:cubicBezTo>
                  <a:cubicBezTo>
                    <a:pt x="294" y="1256"/>
                    <a:pt x="336" y="1466"/>
                    <a:pt x="357" y="1675"/>
                  </a:cubicBezTo>
                  <a:cubicBezTo>
                    <a:pt x="357" y="1738"/>
                    <a:pt x="398" y="1779"/>
                    <a:pt x="398" y="1842"/>
                  </a:cubicBezTo>
                  <a:lnTo>
                    <a:pt x="398" y="1884"/>
                  </a:lnTo>
                  <a:lnTo>
                    <a:pt x="398" y="1926"/>
                  </a:lnTo>
                  <a:lnTo>
                    <a:pt x="398" y="1989"/>
                  </a:lnTo>
                  <a:lnTo>
                    <a:pt x="398" y="2072"/>
                  </a:lnTo>
                  <a:lnTo>
                    <a:pt x="398" y="2156"/>
                  </a:lnTo>
                  <a:lnTo>
                    <a:pt x="398" y="2303"/>
                  </a:lnTo>
                  <a:cubicBezTo>
                    <a:pt x="419" y="2491"/>
                    <a:pt x="419" y="2700"/>
                    <a:pt x="419" y="2867"/>
                  </a:cubicBezTo>
                  <a:cubicBezTo>
                    <a:pt x="440" y="2930"/>
                    <a:pt x="440" y="3014"/>
                    <a:pt x="440" y="3098"/>
                  </a:cubicBezTo>
                  <a:cubicBezTo>
                    <a:pt x="440" y="3181"/>
                    <a:pt x="461" y="3223"/>
                    <a:pt x="461" y="3286"/>
                  </a:cubicBezTo>
                  <a:cubicBezTo>
                    <a:pt x="503" y="3391"/>
                    <a:pt x="524" y="3453"/>
                    <a:pt x="524" y="3453"/>
                  </a:cubicBezTo>
                  <a:lnTo>
                    <a:pt x="1277" y="3098"/>
                  </a:lnTo>
                  <a:cubicBezTo>
                    <a:pt x="1277" y="3098"/>
                    <a:pt x="1256" y="3056"/>
                    <a:pt x="1235" y="3014"/>
                  </a:cubicBezTo>
                  <a:cubicBezTo>
                    <a:pt x="1214" y="2993"/>
                    <a:pt x="1214" y="2930"/>
                    <a:pt x="1173" y="2888"/>
                  </a:cubicBezTo>
                  <a:cubicBezTo>
                    <a:pt x="1173" y="2826"/>
                    <a:pt x="1152" y="2784"/>
                    <a:pt x="1131" y="2700"/>
                  </a:cubicBezTo>
                  <a:cubicBezTo>
                    <a:pt x="1110" y="2533"/>
                    <a:pt x="1047" y="2386"/>
                    <a:pt x="1005" y="2177"/>
                  </a:cubicBezTo>
                  <a:cubicBezTo>
                    <a:pt x="963" y="2114"/>
                    <a:pt x="963" y="2072"/>
                    <a:pt x="942" y="2010"/>
                  </a:cubicBezTo>
                  <a:cubicBezTo>
                    <a:pt x="942" y="1989"/>
                    <a:pt x="922" y="1968"/>
                    <a:pt x="922" y="1947"/>
                  </a:cubicBezTo>
                  <a:cubicBezTo>
                    <a:pt x="922" y="1905"/>
                    <a:pt x="880" y="1884"/>
                    <a:pt x="880" y="1863"/>
                  </a:cubicBezTo>
                  <a:cubicBezTo>
                    <a:pt x="880" y="1842"/>
                    <a:pt x="859" y="1800"/>
                    <a:pt x="859" y="1779"/>
                  </a:cubicBezTo>
                  <a:cubicBezTo>
                    <a:pt x="838" y="1759"/>
                    <a:pt x="838" y="1738"/>
                    <a:pt x="838" y="1738"/>
                  </a:cubicBezTo>
                  <a:lnTo>
                    <a:pt x="817" y="1696"/>
                  </a:lnTo>
                  <a:cubicBezTo>
                    <a:pt x="817" y="1654"/>
                    <a:pt x="775" y="1591"/>
                    <a:pt x="754" y="1549"/>
                  </a:cubicBezTo>
                  <a:cubicBezTo>
                    <a:pt x="670" y="1361"/>
                    <a:pt x="608" y="1152"/>
                    <a:pt x="524" y="963"/>
                  </a:cubicBezTo>
                  <a:cubicBezTo>
                    <a:pt x="461" y="796"/>
                    <a:pt x="398" y="629"/>
                    <a:pt x="315" y="482"/>
                  </a:cubicBezTo>
                  <a:cubicBezTo>
                    <a:pt x="315" y="440"/>
                    <a:pt x="294" y="440"/>
                    <a:pt x="294" y="419"/>
                  </a:cubicBezTo>
                  <a:cubicBezTo>
                    <a:pt x="294" y="398"/>
                    <a:pt x="252" y="398"/>
                    <a:pt x="252" y="378"/>
                  </a:cubicBezTo>
                  <a:cubicBezTo>
                    <a:pt x="231" y="315"/>
                    <a:pt x="231" y="294"/>
                    <a:pt x="210" y="273"/>
                  </a:cubicBezTo>
                  <a:cubicBezTo>
                    <a:pt x="189" y="231"/>
                    <a:pt x="189" y="210"/>
                    <a:pt x="147" y="189"/>
                  </a:cubicBezTo>
                  <a:cubicBezTo>
                    <a:pt x="126" y="189"/>
                    <a:pt x="126" y="168"/>
                    <a:pt x="105" y="126"/>
                  </a:cubicBezTo>
                  <a:cubicBezTo>
                    <a:pt x="43" y="64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07"/>
            <p:cNvSpPr/>
            <p:nvPr/>
          </p:nvSpPr>
          <p:spPr>
            <a:xfrm>
              <a:off x="255250" y="3574800"/>
              <a:ext cx="30375" cy="83700"/>
            </a:xfrm>
            <a:custGeom>
              <a:avLst/>
              <a:gdLst/>
              <a:ahLst/>
              <a:cxnLst/>
              <a:rect l="l" t="t" r="r" b="b"/>
              <a:pathLst>
                <a:path w="1215" h="3348" extrusionOk="0">
                  <a:moveTo>
                    <a:pt x="1193" y="0"/>
                  </a:moveTo>
                  <a:cubicBezTo>
                    <a:pt x="1193" y="0"/>
                    <a:pt x="1172" y="21"/>
                    <a:pt x="1110" y="105"/>
                  </a:cubicBezTo>
                  <a:cubicBezTo>
                    <a:pt x="1089" y="126"/>
                    <a:pt x="1047" y="188"/>
                    <a:pt x="1005" y="230"/>
                  </a:cubicBezTo>
                  <a:cubicBezTo>
                    <a:pt x="963" y="293"/>
                    <a:pt x="942" y="356"/>
                    <a:pt x="880" y="419"/>
                  </a:cubicBezTo>
                  <a:cubicBezTo>
                    <a:pt x="691" y="670"/>
                    <a:pt x="482" y="1046"/>
                    <a:pt x="336" y="1465"/>
                  </a:cubicBezTo>
                  <a:cubicBezTo>
                    <a:pt x="315" y="1507"/>
                    <a:pt x="315" y="1569"/>
                    <a:pt x="273" y="1611"/>
                  </a:cubicBezTo>
                  <a:cubicBezTo>
                    <a:pt x="252" y="1674"/>
                    <a:pt x="252" y="1716"/>
                    <a:pt x="231" y="1779"/>
                  </a:cubicBezTo>
                  <a:lnTo>
                    <a:pt x="147" y="2093"/>
                  </a:lnTo>
                  <a:cubicBezTo>
                    <a:pt x="126" y="2197"/>
                    <a:pt x="105" y="2281"/>
                    <a:pt x="63" y="2385"/>
                  </a:cubicBezTo>
                  <a:cubicBezTo>
                    <a:pt x="43" y="2448"/>
                    <a:pt x="43" y="2553"/>
                    <a:pt x="22" y="2637"/>
                  </a:cubicBezTo>
                  <a:cubicBezTo>
                    <a:pt x="1" y="2720"/>
                    <a:pt x="1" y="2804"/>
                    <a:pt x="1" y="2867"/>
                  </a:cubicBezTo>
                  <a:cubicBezTo>
                    <a:pt x="1" y="2950"/>
                    <a:pt x="1" y="3034"/>
                    <a:pt x="22" y="3118"/>
                  </a:cubicBezTo>
                  <a:cubicBezTo>
                    <a:pt x="43" y="3181"/>
                    <a:pt x="63" y="3243"/>
                    <a:pt x="105" y="3285"/>
                  </a:cubicBezTo>
                  <a:lnTo>
                    <a:pt x="147" y="3348"/>
                  </a:lnTo>
                  <a:lnTo>
                    <a:pt x="691" y="2950"/>
                  </a:lnTo>
                  <a:cubicBezTo>
                    <a:pt x="691" y="2950"/>
                    <a:pt x="670" y="2929"/>
                    <a:pt x="670" y="2867"/>
                  </a:cubicBezTo>
                  <a:cubicBezTo>
                    <a:pt x="649" y="2825"/>
                    <a:pt x="649" y="2762"/>
                    <a:pt x="649" y="2699"/>
                  </a:cubicBezTo>
                  <a:lnTo>
                    <a:pt x="649" y="2448"/>
                  </a:lnTo>
                  <a:lnTo>
                    <a:pt x="649" y="2176"/>
                  </a:lnTo>
                  <a:cubicBezTo>
                    <a:pt x="670" y="2072"/>
                    <a:pt x="670" y="1988"/>
                    <a:pt x="670" y="1883"/>
                  </a:cubicBezTo>
                  <a:cubicBezTo>
                    <a:pt x="691" y="1821"/>
                    <a:pt x="691" y="1779"/>
                    <a:pt x="691" y="1716"/>
                  </a:cubicBezTo>
                  <a:cubicBezTo>
                    <a:pt x="733" y="1674"/>
                    <a:pt x="733" y="1611"/>
                    <a:pt x="733" y="1569"/>
                  </a:cubicBezTo>
                  <a:cubicBezTo>
                    <a:pt x="775" y="1172"/>
                    <a:pt x="900" y="774"/>
                    <a:pt x="1005" y="502"/>
                  </a:cubicBezTo>
                  <a:cubicBezTo>
                    <a:pt x="1047" y="440"/>
                    <a:pt x="1068" y="356"/>
                    <a:pt x="1089" y="314"/>
                  </a:cubicBezTo>
                  <a:cubicBezTo>
                    <a:pt x="1110" y="230"/>
                    <a:pt x="1152" y="209"/>
                    <a:pt x="1172" y="147"/>
                  </a:cubicBezTo>
                  <a:cubicBezTo>
                    <a:pt x="1193" y="84"/>
                    <a:pt x="1214" y="21"/>
                    <a:pt x="1214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07"/>
            <p:cNvSpPr/>
            <p:nvPr/>
          </p:nvSpPr>
          <p:spPr>
            <a:xfrm>
              <a:off x="256300" y="3582125"/>
              <a:ext cx="62800" cy="72200"/>
            </a:xfrm>
            <a:custGeom>
              <a:avLst/>
              <a:gdLst/>
              <a:ahLst/>
              <a:cxnLst/>
              <a:rect l="l" t="t" r="r" b="b"/>
              <a:pathLst>
                <a:path w="2512" h="2888" extrusionOk="0">
                  <a:moveTo>
                    <a:pt x="2490" y="0"/>
                  </a:moveTo>
                  <a:cubicBezTo>
                    <a:pt x="2490" y="0"/>
                    <a:pt x="2428" y="21"/>
                    <a:pt x="2323" y="42"/>
                  </a:cubicBezTo>
                  <a:cubicBezTo>
                    <a:pt x="2302" y="42"/>
                    <a:pt x="2281" y="63"/>
                    <a:pt x="2239" y="63"/>
                  </a:cubicBezTo>
                  <a:cubicBezTo>
                    <a:pt x="2218" y="105"/>
                    <a:pt x="2218" y="105"/>
                    <a:pt x="2198" y="105"/>
                  </a:cubicBezTo>
                  <a:cubicBezTo>
                    <a:pt x="2177" y="105"/>
                    <a:pt x="2177" y="126"/>
                    <a:pt x="2135" y="126"/>
                  </a:cubicBezTo>
                  <a:cubicBezTo>
                    <a:pt x="2093" y="147"/>
                    <a:pt x="2009" y="167"/>
                    <a:pt x="1926" y="230"/>
                  </a:cubicBezTo>
                  <a:lnTo>
                    <a:pt x="1695" y="377"/>
                  </a:lnTo>
                  <a:cubicBezTo>
                    <a:pt x="1612" y="440"/>
                    <a:pt x="1507" y="481"/>
                    <a:pt x="1444" y="565"/>
                  </a:cubicBezTo>
                  <a:cubicBezTo>
                    <a:pt x="1382" y="586"/>
                    <a:pt x="1361" y="649"/>
                    <a:pt x="1298" y="670"/>
                  </a:cubicBezTo>
                  <a:cubicBezTo>
                    <a:pt x="1256" y="691"/>
                    <a:pt x="1235" y="732"/>
                    <a:pt x="1172" y="774"/>
                  </a:cubicBezTo>
                  <a:lnTo>
                    <a:pt x="942" y="1004"/>
                  </a:lnTo>
                  <a:lnTo>
                    <a:pt x="817" y="1151"/>
                  </a:lnTo>
                  <a:cubicBezTo>
                    <a:pt x="775" y="1172"/>
                    <a:pt x="733" y="1214"/>
                    <a:pt x="712" y="1276"/>
                  </a:cubicBezTo>
                  <a:cubicBezTo>
                    <a:pt x="670" y="1318"/>
                    <a:pt x="628" y="1360"/>
                    <a:pt x="607" y="1402"/>
                  </a:cubicBezTo>
                  <a:cubicBezTo>
                    <a:pt x="545" y="1444"/>
                    <a:pt x="524" y="1486"/>
                    <a:pt x="503" y="1528"/>
                  </a:cubicBezTo>
                  <a:cubicBezTo>
                    <a:pt x="356" y="1716"/>
                    <a:pt x="252" y="1904"/>
                    <a:pt x="147" y="2051"/>
                  </a:cubicBezTo>
                  <a:cubicBezTo>
                    <a:pt x="126" y="2155"/>
                    <a:pt x="84" y="2239"/>
                    <a:pt x="63" y="2323"/>
                  </a:cubicBezTo>
                  <a:cubicBezTo>
                    <a:pt x="21" y="2406"/>
                    <a:pt x="1" y="2511"/>
                    <a:pt x="1" y="2616"/>
                  </a:cubicBezTo>
                  <a:cubicBezTo>
                    <a:pt x="1" y="2678"/>
                    <a:pt x="1" y="2762"/>
                    <a:pt x="21" y="2825"/>
                  </a:cubicBezTo>
                  <a:cubicBezTo>
                    <a:pt x="21" y="2846"/>
                    <a:pt x="21" y="2867"/>
                    <a:pt x="63" y="2888"/>
                  </a:cubicBezTo>
                  <a:lnTo>
                    <a:pt x="733" y="2553"/>
                  </a:lnTo>
                  <a:lnTo>
                    <a:pt x="712" y="2553"/>
                  </a:lnTo>
                  <a:lnTo>
                    <a:pt x="712" y="2469"/>
                  </a:lnTo>
                  <a:cubicBezTo>
                    <a:pt x="733" y="2427"/>
                    <a:pt x="733" y="2364"/>
                    <a:pt x="754" y="2302"/>
                  </a:cubicBezTo>
                  <a:cubicBezTo>
                    <a:pt x="817" y="2155"/>
                    <a:pt x="900" y="1988"/>
                    <a:pt x="963" y="1800"/>
                  </a:cubicBezTo>
                  <a:lnTo>
                    <a:pt x="1047" y="1632"/>
                  </a:lnTo>
                  <a:cubicBezTo>
                    <a:pt x="1068" y="1590"/>
                    <a:pt x="1089" y="1569"/>
                    <a:pt x="1130" y="1507"/>
                  </a:cubicBezTo>
                  <a:cubicBezTo>
                    <a:pt x="1151" y="1486"/>
                    <a:pt x="1172" y="1423"/>
                    <a:pt x="1193" y="1381"/>
                  </a:cubicBezTo>
                  <a:cubicBezTo>
                    <a:pt x="1235" y="1360"/>
                    <a:pt x="1256" y="1297"/>
                    <a:pt x="1277" y="1256"/>
                  </a:cubicBezTo>
                  <a:cubicBezTo>
                    <a:pt x="1340" y="1172"/>
                    <a:pt x="1402" y="1067"/>
                    <a:pt x="1465" y="984"/>
                  </a:cubicBezTo>
                  <a:cubicBezTo>
                    <a:pt x="1486" y="942"/>
                    <a:pt x="1549" y="900"/>
                    <a:pt x="1570" y="858"/>
                  </a:cubicBezTo>
                  <a:cubicBezTo>
                    <a:pt x="1612" y="795"/>
                    <a:pt x="1654" y="774"/>
                    <a:pt x="1674" y="732"/>
                  </a:cubicBezTo>
                  <a:cubicBezTo>
                    <a:pt x="1758" y="649"/>
                    <a:pt x="1821" y="586"/>
                    <a:pt x="1884" y="523"/>
                  </a:cubicBezTo>
                  <a:cubicBezTo>
                    <a:pt x="1926" y="440"/>
                    <a:pt x="2009" y="377"/>
                    <a:pt x="2072" y="335"/>
                  </a:cubicBezTo>
                  <a:cubicBezTo>
                    <a:pt x="2135" y="272"/>
                    <a:pt x="2198" y="251"/>
                    <a:pt x="2239" y="209"/>
                  </a:cubicBezTo>
                  <a:lnTo>
                    <a:pt x="2281" y="167"/>
                  </a:lnTo>
                  <a:lnTo>
                    <a:pt x="2302" y="147"/>
                  </a:lnTo>
                  <a:cubicBezTo>
                    <a:pt x="2323" y="126"/>
                    <a:pt x="2344" y="126"/>
                    <a:pt x="2386" y="105"/>
                  </a:cubicBezTo>
                  <a:cubicBezTo>
                    <a:pt x="2449" y="42"/>
                    <a:pt x="2511" y="21"/>
                    <a:pt x="2511" y="21"/>
                  </a:cubicBezTo>
                  <a:lnTo>
                    <a:pt x="2490" y="0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07"/>
            <p:cNvSpPr/>
            <p:nvPr/>
          </p:nvSpPr>
          <p:spPr>
            <a:xfrm>
              <a:off x="223350" y="3574275"/>
              <a:ext cx="45525" cy="76925"/>
            </a:xfrm>
            <a:custGeom>
              <a:avLst/>
              <a:gdLst/>
              <a:ahLst/>
              <a:cxnLst/>
              <a:rect l="l" t="t" r="r" b="b"/>
              <a:pathLst>
                <a:path w="1821" h="3077" extrusionOk="0">
                  <a:moveTo>
                    <a:pt x="42" y="0"/>
                  </a:moveTo>
                  <a:lnTo>
                    <a:pt x="0" y="21"/>
                  </a:lnTo>
                  <a:cubicBezTo>
                    <a:pt x="0" y="21"/>
                    <a:pt x="0" y="63"/>
                    <a:pt x="63" y="147"/>
                  </a:cubicBezTo>
                  <a:cubicBezTo>
                    <a:pt x="84" y="168"/>
                    <a:pt x="105" y="230"/>
                    <a:pt x="147" y="272"/>
                  </a:cubicBezTo>
                  <a:cubicBezTo>
                    <a:pt x="168" y="314"/>
                    <a:pt x="168" y="335"/>
                    <a:pt x="189" y="356"/>
                  </a:cubicBezTo>
                  <a:cubicBezTo>
                    <a:pt x="210" y="377"/>
                    <a:pt x="210" y="440"/>
                    <a:pt x="251" y="461"/>
                  </a:cubicBezTo>
                  <a:cubicBezTo>
                    <a:pt x="272" y="544"/>
                    <a:pt x="314" y="628"/>
                    <a:pt x="356" y="691"/>
                  </a:cubicBezTo>
                  <a:cubicBezTo>
                    <a:pt x="377" y="754"/>
                    <a:pt x="377" y="774"/>
                    <a:pt x="398" y="837"/>
                  </a:cubicBezTo>
                  <a:cubicBezTo>
                    <a:pt x="419" y="879"/>
                    <a:pt x="419" y="900"/>
                    <a:pt x="461" y="963"/>
                  </a:cubicBezTo>
                  <a:cubicBezTo>
                    <a:pt x="523" y="1109"/>
                    <a:pt x="586" y="1318"/>
                    <a:pt x="670" y="1507"/>
                  </a:cubicBezTo>
                  <a:cubicBezTo>
                    <a:pt x="775" y="1904"/>
                    <a:pt x="900" y="2302"/>
                    <a:pt x="984" y="2574"/>
                  </a:cubicBezTo>
                  <a:cubicBezTo>
                    <a:pt x="1047" y="2867"/>
                    <a:pt x="1109" y="3076"/>
                    <a:pt x="1109" y="3076"/>
                  </a:cubicBezTo>
                  <a:lnTo>
                    <a:pt x="1821" y="2783"/>
                  </a:lnTo>
                  <a:cubicBezTo>
                    <a:pt x="1821" y="2783"/>
                    <a:pt x="1737" y="2616"/>
                    <a:pt x="1570" y="2344"/>
                  </a:cubicBezTo>
                  <a:cubicBezTo>
                    <a:pt x="1423" y="2051"/>
                    <a:pt x="1214" y="1716"/>
                    <a:pt x="1005" y="1360"/>
                  </a:cubicBezTo>
                  <a:cubicBezTo>
                    <a:pt x="879" y="1172"/>
                    <a:pt x="775" y="984"/>
                    <a:pt x="670" y="837"/>
                  </a:cubicBezTo>
                  <a:cubicBezTo>
                    <a:pt x="628" y="774"/>
                    <a:pt x="607" y="733"/>
                    <a:pt x="586" y="691"/>
                  </a:cubicBezTo>
                  <a:cubicBezTo>
                    <a:pt x="565" y="670"/>
                    <a:pt x="523" y="628"/>
                    <a:pt x="503" y="586"/>
                  </a:cubicBezTo>
                  <a:cubicBezTo>
                    <a:pt x="461" y="523"/>
                    <a:pt x="398" y="440"/>
                    <a:pt x="356" y="377"/>
                  </a:cubicBezTo>
                  <a:lnTo>
                    <a:pt x="272" y="314"/>
                  </a:lnTo>
                  <a:cubicBezTo>
                    <a:pt x="272" y="272"/>
                    <a:pt x="251" y="251"/>
                    <a:pt x="210" y="230"/>
                  </a:cubicBezTo>
                  <a:cubicBezTo>
                    <a:pt x="168" y="168"/>
                    <a:pt x="147" y="126"/>
                    <a:pt x="105" y="105"/>
                  </a:cubicBezTo>
                  <a:cubicBezTo>
                    <a:pt x="63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07"/>
            <p:cNvSpPr/>
            <p:nvPr/>
          </p:nvSpPr>
          <p:spPr>
            <a:xfrm>
              <a:off x="167375" y="3622925"/>
              <a:ext cx="98900" cy="28275"/>
            </a:xfrm>
            <a:custGeom>
              <a:avLst/>
              <a:gdLst/>
              <a:ahLst/>
              <a:cxnLst/>
              <a:rect l="l" t="t" r="r" b="b"/>
              <a:pathLst>
                <a:path w="3956" h="1131" extrusionOk="0">
                  <a:moveTo>
                    <a:pt x="1382" y="0"/>
                  </a:moveTo>
                  <a:cubicBezTo>
                    <a:pt x="1340" y="42"/>
                    <a:pt x="1256" y="42"/>
                    <a:pt x="1193" y="42"/>
                  </a:cubicBezTo>
                  <a:cubicBezTo>
                    <a:pt x="1130" y="42"/>
                    <a:pt x="1068" y="63"/>
                    <a:pt x="1026" y="63"/>
                  </a:cubicBezTo>
                  <a:cubicBezTo>
                    <a:pt x="963" y="63"/>
                    <a:pt x="921" y="63"/>
                    <a:pt x="858" y="84"/>
                  </a:cubicBezTo>
                  <a:cubicBezTo>
                    <a:pt x="754" y="105"/>
                    <a:pt x="649" y="147"/>
                    <a:pt x="565" y="168"/>
                  </a:cubicBezTo>
                  <a:cubicBezTo>
                    <a:pt x="524" y="188"/>
                    <a:pt x="503" y="209"/>
                    <a:pt x="440" y="209"/>
                  </a:cubicBezTo>
                  <a:cubicBezTo>
                    <a:pt x="419" y="251"/>
                    <a:pt x="356" y="251"/>
                    <a:pt x="335" y="272"/>
                  </a:cubicBezTo>
                  <a:cubicBezTo>
                    <a:pt x="252" y="293"/>
                    <a:pt x="210" y="314"/>
                    <a:pt x="147" y="356"/>
                  </a:cubicBezTo>
                  <a:lnTo>
                    <a:pt x="1" y="419"/>
                  </a:lnTo>
                  <a:lnTo>
                    <a:pt x="21" y="460"/>
                  </a:lnTo>
                  <a:cubicBezTo>
                    <a:pt x="21" y="460"/>
                    <a:pt x="84" y="419"/>
                    <a:pt x="189" y="398"/>
                  </a:cubicBezTo>
                  <a:cubicBezTo>
                    <a:pt x="231" y="377"/>
                    <a:pt x="293" y="377"/>
                    <a:pt x="356" y="356"/>
                  </a:cubicBezTo>
                  <a:cubicBezTo>
                    <a:pt x="398" y="356"/>
                    <a:pt x="419" y="314"/>
                    <a:pt x="461" y="314"/>
                  </a:cubicBezTo>
                  <a:cubicBezTo>
                    <a:pt x="524" y="293"/>
                    <a:pt x="545" y="293"/>
                    <a:pt x="607" y="293"/>
                  </a:cubicBezTo>
                  <a:cubicBezTo>
                    <a:pt x="670" y="272"/>
                    <a:pt x="775" y="272"/>
                    <a:pt x="879" y="272"/>
                  </a:cubicBezTo>
                  <a:lnTo>
                    <a:pt x="1193" y="272"/>
                  </a:lnTo>
                  <a:cubicBezTo>
                    <a:pt x="1256" y="293"/>
                    <a:pt x="1319" y="293"/>
                    <a:pt x="1361" y="293"/>
                  </a:cubicBezTo>
                  <a:cubicBezTo>
                    <a:pt x="1444" y="293"/>
                    <a:pt x="1486" y="314"/>
                    <a:pt x="1549" y="314"/>
                  </a:cubicBezTo>
                  <a:cubicBezTo>
                    <a:pt x="1654" y="314"/>
                    <a:pt x="1779" y="356"/>
                    <a:pt x="1884" y="377"/>
                  </a:cubicBezTo>
                  <a:cubicBezTo>
                    <a:pt x="1946" y="398"/>
                    <a:pt x="1988" y="398"/>
                    <a:pt x="2051" y="419"/>
                  </a:cubicBezTo>
                  <a:cubicBezTo>
                    <a:pt x="2072" y="419"/>
                    <a:pt x="2093" y="460"/>
                    <a:pt x="2114" y="460"/>
                  </a:cubicBezTo>
                  <a:cubicBezTo>
                    <a:pt x="2135" y="460"/>
                    <a:pt x="2177" y="481"/>
                    <a:pt x="2198" y="481"/>
                  </a:cubicBezTo>
                  <a:cubicBezTo>
                    <a:pt x="2239" y="502"/>
                    <a:pt x="2302" y="502"/>
                    <a:pt x="2344" y="523"/>
                  </a:cubicBezTo>
                  <a:cubicBezTo>
                    <a:pt x="2407" y="523"/>
                    <a:pt x="2449" y="565"/>
                    <a:pt x="2511" y="586"/>
                  </a:cubicBezTo>
                  <a:cubicBezTo>
                    <a:pt x="2574" y="586"/>
                    <a:pt x="2616" y="607"/>
                    <a:pt x="2658" y="628"/>
                  </a:cubicBezTo>
                  <a:cubicBezTo>
                    <a:pt x="2721" y="628"/>
                    <a:pt x="2742" y="670"/>
                    <a:pt x="2804" y="691"/>
                  </a:cubicBezTo>
                  <a:cubicBezTo>
                    <a:pt x="2846" y="712"/>
                    <a:pt x="2867" y="732"/>
                    <a:pt x="2930" y="774"/>
                  </a:cubicBezTo>
                  <a:cubicBezTo>
                    <a:pt x="2951" y="774"/>
                    <a:pt x="2951" y="795"/>
                    <a:pt x="2993" y="795"/>
                  </a:cubicBezTo>
                  <a:cubicBezTo>
                    <a:pt x="3014" y="795"/>
                    <a:pt x="3014" y="816"/>
                    <a:pt x="3034" y="816"/>
                  </a:cubicBezTo>
                  <a:cubicBezTo>
                    <a:pt x="3097" y="816"/>
                    <a:pt x="3118" y="837"/>
                    <a:pt x="3139" y="879"/>
                  </a:cubicBezTo>
                  <a:cubicBezTo>
                    <a:pt x="3160" y="879"/>
                    <a:pt x="3181" y="900"/>
                    <a:pt x="3223" y="921"/>
                  </a:cubicBezTo>
                  <a:cubicBezTo>
                    <a:pt x="3265" y="984"/>
                    <a:pt x="3327" y="1004"/>
                    <a:pt x="3348" y="1025"/>
                  </a:cubicBezTo>
                  <a:cubicBezTo>
                    <a:pt x="3390" y="1109"/>
                    <a:pt x="3453" y="1130"/>
                    <a:pt x="3453" y="1130"/>
                  </a:cubicBezTo>
                  <a:lnTo>
                    <a:pt x="3955" y="586"/>
                  </a:lnTo>
                  <a:cubicBezTo>
                    <a:pt x="3955" y="586"/>
                    <a:pt x="3892" y="523"/>
                    <a:pt x="3788" y="481"/>
                  </a:cubicBezTo>
                  <a:cubicBezTo>
                    <a:pt x="3746" y="419"/>
                    <a:pt x="3683" y="398"/>
                    <a:pt x="3620" y="377"/>
                  </a:cubicBezTo>
                  <a:cubicBezTo>
                    <a:pt x="3558" y="356"/>
                    <a:pt x="3537" y="356"/>
                    <a:pt x="3474" y="314"/>
                  </a:cubicBezTo>
                  <a:cubicBezTo>
                    <a:pt x="3432" y="293"/>
                    <a:pt x="3411" y="293"/>
                    <a:pt x="3348" y="272"/>
                  </a:cubicBezTo>
                  <a:cubicBezTo>
                    <a:pt x="3327" y="272"/>
                    <a:pt x="3306" y="251"/>
                    <a:pt x="3265" y="251"/>
                  </a:cubicBezTo>
                  <a:cubicBezTo>
                    <a:pt x="3244" y="251"/>
                    <a:pt x="3223" y="209"/>
                    <a:pt x="3202" y="209"/>
                  </a:cubicBezTo>
                  <a:cubicBezTo>
                    <a:pt x="3139" y="188"/>
                    <a:pt x="3097" y="188"/>
                    <a:pt x="3034" y="168"/>
                  </a:cubicBezTo>
                  <a:cubicBezTo>
                    <a:pt x="2993" y="147"/>
                    <a:pt x="2930" y="147"/>
                    <a:pt x="2888" y="105"/>
                  </a:cubicBezTo>
                  <a:cubicBezTo>
                    <a:pt x="2804" y="84"/>
                    <a:pt x="2742" y="63"/>
                    <a:pt x="2700" y="63"/>
                  </a:cubicBezTo>
                  <a:cubicBezTo>
                    <a:pt x="2637" y="63"/>
                    <a:pt x="2574" y="42"/>
                    <a:pt x="2511" y="42"/>
                  </a:cubicBezTo>
                  <a:cubicBezTo>
                    <a:pt x="2449" y="42"/>
                    <a:pt x="2386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07"/>
            <p:cNvSpPr/>
            <p:nvPr/>
          </p:nvSpPr>
          <p:spPr>
            <a:xfrm>
              <a:off x="210800" y="3634950"/>
              <a:ext cx="103075" cy="51800"/>
            </a:xfrm>
            <a:custGeom>
              <a:avLst/>
              <a:gdLst/>
              <a:ahLst/>
              <a:cxnLst/>
              <a:rect l="l" t="t" r="r" b="b"/>
              <a:pathLst>
                <a:path w="4123" h="2072" extrusionOk="0">
                  <a:moveTo>
                    <a:pt x="2051" y="0"/>
                  </a:moveTo>
                  <a:cubicBezTo>
                    <a:pt x="900" y="0"/>
                    <a:pt x="0" y="921"/>
                    <a:pt x="0" y="2072"/>
                  </a:cubicBezTo>
                  <a:lnTo>
                    <a:pt x="4122" y="2072"/>
                  </a:lnTo>
                  <a:cubicBezTo>
                    <a:pt x="4101" y="921"/>
                    <a:pt x="3181" y="0"/>
                    <a:pt x="2051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7" name="Google Shape;4387;p107"/>
          <p:cNvSpPr/>
          <p:nvPr/>
        </p:nvSpPr>
        <p:spPr>
          <a:xfrm>
            <a:off x="3802325" y="2989450"/>
            <a:ext cx="518925" cy="519450"/>
          </a:xfrm>
          <a:custGeom>
            <a:avLst/>
            <a:gdLst/>
            <a:ahLst/>
            <a:cxnLst/>
            <a:rect l="l" t="t" r="r" b="b"/>
            <a:pathLst>
              <a:path w="20757" h="20778" extrusionOk="0">
                <a:moveTo>
                  <a:pt x="10379" y="1"/>
                </a:moveTo>
                <a:cubicBezTo>
                  <a:pt x="4646" y="1"/>
                  <a:pt x="1" y="4667"/>
                  <a:pt x="1" y="10379"/>
                </a:cubicBezTo>
                <a:cubicBezTo>
                  <a:pt x="1" y="16112"/>
                  <a:pt x="4646" y="20778"/>
                  <a:pt x="10379" y="20778"/>
                </a:cubicBezTo>
                <a:cubicBezTo>
                  <a:pt x="16112" y="20778"/>
                  <a:pt x="20757" y="16112"/>
                  <a:pt x="20757" y="10379"/>
                </a:cubicBezTo>
                <a:cubicBezTo>
                  <a:pt x="20757" y="4667"/>
                  <a:pt x="16112" y="1"/>
                  <a:pt x="1037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107"/>
          <p:cNvSpPr/>
          <p:nvPr/>
        </p:nvSpPr>
        <p:spPr>
          <a:xfrm>
            <a:off x="8361050" y="2776763"/>
            <a:ext cx="824950" cy="421100"/>
          </a:xfrm>
          <a:custGeom>
            <a:avLst/>
            <a:gdLst/>
            <a:ahLst/>
            <a:cxnLst/>
            <a:rect l="l" t="t" r="r" b="b"/>
            <a:pathLst>
              <a:path w="32998" h="16844" extrusionOk="0">
                <a:moveTo>
                  <a:pt x="20506" y="0"/>
                </a:moveTo>
                <a:cubicBezTo>
                  <a:pt x="16572" y="0"/>
                  <a:pt x="13392" y="3181"/>
                  <a:pt x="13392" y="7114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7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44"/>
                </a:lnTo>
                <a:lnTo>
                  <a:pt x="32997" y="16844"/>
                </a:lnTo>
                <a:lnTo>
                  <a:pt x="32997" y="13078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6"/>
                  <a:pt x="23749" y="0"/>
                  <a:pt x="20506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107"/>
          <p:cNvSpPr/>
          <p:nvPr/>
        </p:nvSpPr>
        <p:spPr>
          <a:xfrm>
            <a:off x="4619375" y="2684863"/>
            <a:ext cx="1242900" cy="451450"/>
          </a:xfrm>
          <a:custGeom>
            <a:avLst/>
            <a:gdLst/>
            <a:ahLst/>
            <a:cxnLst/>
            <a:rect l="l" t="t" r="r" b="b"/>
            <a:pathLst>
              <a:path w="49716" h="18058" extrusionOk="0">
                <a:moveTo>
                  <a:pt x="21950" y="1"/>
                </a:moveTo>
                <a:cubicBezTo>
                  <a:pt x="17744" y="1"/>
                  <a:pt x="14334" y="3411"/>
                  <a:pt x="14334" y="7617"/>
                </a:cubicBezTo>
                <a:cubicBezTo>
                  <a:pt x="14334" y="8161"/>
                  <a:pt x="14396" y="8705"/>
                  <a:pt x="14522" y="9228"/>
                </a:cubicBezTo>
                <a:cubicBezTo>
                  <a:pt x="14041" y="9019"/>
                  <a:pt x="13518" y="8914"/>
                  <a:pt x="12974" y="8914"/>
                </a:cubicBezTo>
                <a:cubicBezTo>
                  <a:pt x="10860" y="8914"/>
                  <a:pt x="9165" y="10630"/>
                  <a:pt x="9165" y="12743"/>
                </a:cubicBezTo>
                <a:cubicBezTo>
                  <a:pt x="9165" y="13099"/>
                  <a:pt x="9207" y="13455"/>
                  <a:pt x="9291" y="13789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4" y="15777"/>
                  <a:pt x="8329" y="15986"/>
                </a:cubicBezTo>
                <a:lnTo>
                  <a:pt x="1" y="18058"/>
                </a:lnTo>
                <a:lnTo>
                  <a:pt x="49715" y="18058"/>
                </a:lnTo>
                <a:lnTo>
                  <a:pt x="44757" y="16781"/>
                </a:lnTo>
                <a:cubicBezTo>
                  <a:pt x="44840" y="16656"/>
                  <a:pt x="44861" y="16509"/>
                  <a:pt x="44861" y="16342"/>
                </a:cubicBezTo>
                <a:cubicBezTo>
                  <a:pt x="44861" y="15924"/>
                  <a:pt x="44568" y="15568"/>
                  <a:pt x="44171" y="15484"/>
                </a:cubicBezTo>
                <a:cubicBezTo>
                  <a:pt x="44233" y="15275"/>
                  <a:pt x="44254" y="15066"/>
                  <a:pt x="44254" y="14856"/>
                </a:cubicBezTo>
                <a:cubicBezTo>
                  <a:pt x="44254" y="13601"/>
                  <a:pt x="43250" y="12555"/>
                  <a:pt x="41953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6" y="12429"/>
                  <a:pt x="41137" y="12115"/>
                  <a:pt x="41137" y="11781"/>
                </a:cubicBezTo>
                <a:cubicBezTo>
                  <a:pt x="41137" y="9270"/>
                  <a:pt x="39107" y="7198"/>
                  <a:pt x="36575" y="7198"/>
                </a:cubicBezTo>
                <a:cubicBezTo>
                  <a:pt x="35969" y="7198"/>
                  <a:pt x="35383" y="7303"/>
                  <a:pt x="34902" y="7512"/>
                </a:cubicBezTo>
                <a:cubicBezTo>
                  <a:pt x="33855" y="6194"/>
                  <a:pt x="32244" y="5357"/>
                  <a:pt x="30445" y="5357"/>
                </a:cubicBezTo>
                <a:cubicBezTo>
                  <a:pt x="30026" y="5357"/>
                  <a:pt x="29629" y="5420"/>
                  <a:pt x="29252" y="5504"/>
                </a:cubicBezTo>
                <a:cubicBezTo>
                  <a:pt x="28331" y="2323"/>
                  <a:pt x="25402" y="1"/>
                  <a:pt x="2195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107"/>
          <p:cNvSpPr/>
          <p:nvPr/>
        </p:nvSpPr>
        <p:spPr>
          <a:xfrm>
            <a:off x="6975375" y="2740313"/>
            <a:ext cx="1242900" cy="451450"/>
          </a:xfrm>
          <a:custGeom>
            <a:avLst/>
            <a:gdLst/>
            <a:ahLst/>
            <a:cxnLst/>
            <a:rect l="l" t="t" r="r" b="b"/>
            <a:pathLst>
              <a:path w="49716" h="18058" extrusionOk="0">
                <a:moveTo>
                  <a:pt x="21950" y="1"/>
                </a:moveTo>
                <a:cubicBezTo>
                  <a:pt x="17765" y="1"/>
                  <a:pt x="14334" y="3411"/>
                  <a:pt x="14334" y="7617"/>
                </a:cubicBezTo>
                <a:cubicBezTo>
                  <a:pt x="14334" y="8161"/>
                  <a:pt x="14396" y="8726"/>
                  <a:pt x="14522" y="9249"/>
                </a:cubicBezTo>
                <a:cubicBezTo>
                  <a:pt x="14041" y="9040"/>
                  <a:pt x="13518" y="8935"/>
                  <a:pt x="12974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4"/>
                  <a:pt x="9291" y="13789"/>
                </a:cubicBezTo>
                <a:cubicBezTo>
                  <a:pt x="8642" y="13957"/>
                  <a:pt x="8140" y="14543"/>
                  <a:pt x="8140" y="15254"/>
                </a:cubicBezTo>
                <a:cubicBezTo>
                  <a:pt x="8140" y="15526"/>
                  <a:pt x="8224" y="15777"/>
                  <a:pt x="8328" y="15986"/>
                </a:cubicBezTo>
                <a:lnTo>
                  <a:pt x="1" y="18058"/>
                </a:lnTo>
                <a:lnTo>
                  <a:pt x="49715" y="18058"/>
                </a:lnTo>
                <a:lnTo>
                  <a:pt x="44756" y="16802"/>
                </a:lnTo>
                <a:cubicBezTo>
                  <a:pt x="44840" y="16656"/>
                  <a:pt x="44861" y="16509"/>
                  <a:pt x="44861" y="16342"/>
                </a:cubicBezTo>
                <a:cubicBezTo>
                  <a:pt x="44861" y="15923"/>
                  <a:pt x="44568" y="15568"/>
                  <a:pt x="44171" y="15484"/>
                </a:cubicBezTo>
                <a:cubicBezTo>
                  <a:pt x="44233" y="15275"/>
                  <a:pt x="44254" y="15066"/>
                  <a:pt x="44254" y="14856"/>
                </a:cubicBezTo>
                <a:cubicBezTo>
                  <a:pt x="44254" y="13601"/>
                  <a:pt x="43229" y="12555"/>
                  <a:pt x="41953" y="12555"/>
                </a:cubicBezTo>
                <a:cubicBezTo>
                  <a:pt x="41618" y="12555"/>
                  <a:pt x="41325" y="12638"/>
                  <a:pt x="41032" y="12743"/>
                </a:cubicBezTo>
                <a:cubicBezTo>
                  <a:pt x="41116" y="12429"/>
                  <a:pt x="41137" y="12115"/>
                  <a:pt x="41137" y="11781"/>
                </a:cubicBezTo>
                <a:cubicBezTo>
                  <a:pt x="41137" y="9270"/>
                  <a:pt x="39107" y="7198"/>
                  <a:pt x="36554" y="7198"/>
                </a:cubicBezTo>
                <a:cubicBezTo>
                  <a:pt x="35969" y="7198"/>
                  <a:pt x="35383" y="7303"/>
                  <a:pt x="34901" y="7512"/>
                </a:cubicBezTo>
                <a:cubicBezTo>
                  <a:pt x="33855" y="6215"/>
                  <a:pt x="32244" y="5378"/>
                  <a:pt x="30445" y="5378"/>
                </a:cubicBezTo>
                <a:cubicBezTo>
                  <a:pt x="30026" y="5378"/>
                  <a:pt x="29629" y="5420"/>
                  <a:pt x="29231" y="5504"/>
                </a:cubicBezTo>
                <a:cubicBezTo>
                  <a:pt x="28331" y="2344"/>
                  <a:pt x="25402" y="1"/>
                  <a:pt x="2195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107"/>
          <p:cNvSpPr/>
          <p:nvPr/>
        </p:nvSpPr>
        <p:spPr>
          <a:xfrm>
            <a:off x="8656075" y="3601838"/>
            <a:ext cx="164800" cy="82150"/>
          </a:xfrm>
          <a:custGeom>
            <a:avLst/>
            <a:gdLst/>
            <a:ahLst/>
            <a:cxnLst/>
            <a:rect l="l" t="t" r="r" b="b"/>
            <a:pathLst>
              <a:path w="6592" h="3286" extrusionOk="0">
                <a:moveTo>
                  <a:pt x="3285" y="1"/>
                </a:moveTo>
                <a:cubicBezTo>
                  <a:pt x="1486" y="1"/>
                  <a:pt x="0" y="1486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2" name="Google Shape;4392;p107"/>
          <p:cNvGrpSpPr/>
          <p:nvPr/>
        </p:nvGrpSpPr>
        <p:grpSpPr>
          <a:xfrm>
            <a:off x="4518425" y="2633863"/>
            <a:ext cx="602100" cy="1050125"/>
            <a:chOff x="4518425" y="2633863"/>
            <a:chExt cx="602100" cy="1050125"/>
          </a:xfrm>
        </p:grpSpPr>
        <p:sp>
          <p:nvSpPr>
            <p:cNvPr id="4393" name="Google Shape;4393;p107"/>
            <p:cNvSpPr/>
            <p:nvPr/>
          </p:nvSpPr>
          <p:spPr>
            <a:xfrm>
              <a:off x="4875700" y="2998063"/>
              <a:ext cx="244825" cy="238300"/>
            </a:xfrm>
            <a:custGeom>
              <a:avLst/>
              <a:gdLst/>
              <a:ahLst/>
              <a:cxnLst/>
              <a:rect l="l" t="t" r="r" b="b"/>
              <a:pathLst>
                <a:path w="9793" h="9532" extrusionOk="0">
                  <a:moveTo>
                    <a:pt x="4893" y="0"/>
                  </a:moveTo>
                  <a:cubicBezTo>
                    <a:pt x="2359" y="0"/>
                    <a:pt x="248" y="1967"/>
                    <a:pt x="147" y="4525"/>
                  </a:cubicBezTo>
                  <a:cubicBezTo>
                    <a:pt x="0" y="7162"/>
                    <a:pt x="2051" y="9401"/>
                    <a:pt x="4666" y="9526"/>
                  </a:cubicBezTo>
                  <a:cubicBezTo>
                    <a:pt x="4744" y="9530"/>
                    <a:pt x="4821" y="9532"/>
                    <a:pt x="4898" y="9532"/>
                  </a:cubicBezTo>
                  <a:cubicBezTo>
                    <a:pt x="7432" y="9532"/>
                    <a:pt x="9525" y="7545"/>
                    <a:pt x="9667" y="5007"/>
                  </a:cubicBezTo>
                  <a:cubicBezTo>
                    <a:pt x="9793" y="2349"/>
                    <a:pt x="7742" y="131"/>
                    <a:pt x="5127" y="6"/>
                  </a:cubicBezTo>
                  <a:cubicBezTo>
                    <a:pt x="5048" y="2"/>
                    <a:pt x="4970" y="0"/>
                    <a:pt x="4893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07"/>
            <p:cNvSpPr/>
            <p:nvPr/>
          </p:nvSpPr>
          <p:spPr>
            <a:xfrm>
              <a:off x="4518425" y="3056638"/>
              <a:ext cx="244300" cy="238350"/>
            </a:xfrm>
            <a:custGeom>
              <a:avLst/>
              <a:gdLst/>
              <a:ahLst/>
              <a:cxnLst/>
              <a:rect l="l" t="t" r="r" b="b"/>
              <a:pathLst>
                <a:path w="9772" h="9534" extrusionOk="0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83"/>
                    <a:pt x="2030" y="9401"/>
                    <a:pt x="4646" y="9527"/>
                  </a:cubicBezTo>
                  <a:cubicBezTo>
                    <a:pt x="4735" y="9532"/>
                    <a:pt x="4823" y="9534"/>
                    <a:pt x="4911" y="9534"/>
                  </a:cubicBezTo>
                  <a:cubicBezTo>
                    <a:pt x="7431" y="9534"/>
                    <a:pt x="9525" y="7534"/>
                    <a:pt x="9646" y="5007"/>
                  </a:cubicBezTo>
                  <a:cubicBezTo>
                    <a:pt x="9772" y="2371"/>
                    <a:pt x="7742" y="153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07"/>
            <p:cNvSpPr/>
            <p:nvPr/>
          </p:nvSpPr>
          <p:spPr>
            <a:xfrm>
              <a:off x="4582775" y="2633863"/>
              <a:ext cx="491200" cy="478200"/>
            </a:xfrm>
            <a:custGeom>
              <a:avLst/>
              <a:gdLst/>
              <a:ahLst/>
              <a:cxnLst/>
              <a:rect l="l" t="t" r="r" b="b"/>
              <a:pathLst>
                <a:path w="19648" h="19128" extrusionOk="0">
                  <a:moveTo>
                    <a:pt x="9812" y="0"/>
                  </a:moveTo>
                  <a:cubicBezTo>
                    <a:pt x="4742" y="0"/>
                    <a:pt x="516" y="3995"/>
                    <a:pt x="272" y="9113"/>
                  </a:cubicBezTo>
                  <a:cubicBezTo>
                    <a:pt x="0" y="14386"/>
                    <a:pt x="4080" y="18863"/>
                    <a:pt x="9374" y="19114"/>
                  </a:cubicBezTo>
                  <a:cubicBezTo>
                    <a:pt x="9541" y="19123"/>
                    <a:pt x="9707" y="19127"/>
                    <a:pt x="9872" y="19127"/>
                  </a:cubicBezTo>
                  <a:cubicBezTo>
                    <a:pt x="14926" y="19127"/>
                    <a:pt x="19133" y="15139"/>
                    <a:pt x="19396" y="10013"/>
                  </a:cubicBezTo>
                  <a:cubicBezTo>
                    <a:pt x="19648" y="4740"/>
                    <a:pt x="15567" y="262"/>
                    <a:pt x="10274" y="11"/>
                  </a:cubicBezTo>
                  <a:cubicBezTo>
                    <a:pt x="10119" y="4"/>
                    <a:pt x="9965" y="0"/>
                    <a:pt x="981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07"/>
            <p:cNvSpPr/>
            <p:nvPr/>
          </p:nvSpPr>
          <p:spPr>
            <a:xfrm>
              <a:off x="4809275" y="2824513"/>
              <a:ext cx="57550" cy="857400"/>
            </a:xfrm>
            <a:custGeom>
              <a:avLst/>
              <a:gdLst/>
              <a:ahLst/>
              <a:cxnLst/>
              <a:rect l="l" t="t" r="r" b="b"/>
              <a:pathLst>
                <a:path w="2302" h="34296" extrusionOk="0">
                  <a:moveTo>
                    <a:pt x="1035" y="0"/>
                  </a:moveTo>
                  <a:cubicBezTo>
                    <a:pt x="1032" y="0"/>
                    <a:pt x="1029" y="1"/>
                    <a:pt x="1025" y="1"/>
                  </a:cubicBezTo>
                  <a:cubicBezTo>
                    <a:pt x="879" y="43"/>
                    <a:pt x="753" y="378"/>
                    <a:pt x="670" y="796"/>
                  </a:cubicBezTo>
                  <a:cubicBezTo>
                    <a:pt x="670" y="796"/>
                    <a:pt x="670" y="817"/>
                    <a:pt x="649" y="880"/>
                  </a:cubicBezTo>
                  <a:cubicBezTo>
                    <a:pt x="649" y="922"/>
                    <a:pt x="628" y="1027"/>
                    <a:pt x="628" y="1131"/>
                  </a:cubicBezTo>
                  <a:cubicBezTo>
                    <a:pt x="607" y="1361"/>
                    <a:pt x="565" y="1717"/>
                    <a:pt x="523" y="2136"/>
                  </a:cubicBezTo>
                  <a:cubicBezTo>
                    <a:pt x="440" y="2993"/>
                    <a:pt x="356" y="4228"/>
                    <a:pt x="356" y="5693"/>
                  </a:cubicBezTo>
                  <a:cubicBezTo>
                    <a:pt x="356" y="7157"/>
                    <a:pt x="440" y="8873"/>
                    <a:pt x="565" y="10714"/>
                  </a:cubicBezTo>
                  <a:cubicBezTo>
                    <a:pt x="628" y="11614"/>
                    <a:pt x="712" y="12555"/>
                    <a:pt x="774" y="13497"/>
                  </a:cubicBezTo>
                  <a:cubicBezTo>
                    <a:pt x="858" y="14439"/>
                    <a:pt x="942" y="15443"/>
                    <a:pt x="984" y="16384"/>
                  </a:cubicBezTo>
                  <a:cubicBezTo>
                    <a:pt x="984" y="16615"/>
                    <a:pt x="1025" y="16845"/>
                    <a:pt x="1025" y="17096"/>
                  </a:cubicBezTo>
                  <a:lnTo>
                    <a:pt x="1025" y="17807"/>
                  </a:lnTo>
                  <a:lnTo>
                    <a:pt x="1025" y="19209"/>
                  </a:lnTo>
                  <a:cubicBezTo>
                    <a:pt x="1025" y="19439"/>
                    <a:pt x="1025" y="19690"/>
                    <a:pt x="984" y="19921"/>
                  </a:cubicBezTo>
                  <a:cubicBezTo>
                    <a:pt x="984" y="20151"/>
                    <a:pt x="963" y="20381"/>
                    <a:pt x="963" y="20632"/>
                  </a:cubicBezTo>
                  <a:cubicBezTo>
                    <a:pt x="942" y="21092"/>
                    <a:pt x="942" y="21532"/>
                    <a:pt x="921" y="22013"/>
                  </a:cubicBezTo>
                  <a:cubicBezTo>
                    <a:pt x="858" y="22934"/>
                    <a:pt x="837" y="23791"/>
                    <a:pt x="774" y="24628"/>
                  </a:cubicBezTo>
                  <a:cubicBezTo>
                    <a:pt x="753" y="25047"/>
                    <a:pt x="753" y="25465"/>
                    <a:pt x="733" y="25863"/>
                  </a:cubicBezTo>
                  <a:cubicBezTo>
                    <a:pt x="733" y="26072"/>
                    <a:pt x="712" y="26240"/>
                    <a:pt x="712" y="26428"/>
                  </a:cubicBezTo>
                  <a:lnTo>
                    <a:pt x="712" y="26553"/>
                  </a:lnTo>
                  <a:lnTo>
                    <a:pt x="712" y="26721"/>
                  </a:lnTo>
                  <a:lnTo>
                    <a:pt x="712" y="27014"/>
                  </a:lnTo>
                  <a:cubicBezTo>
                    <a:pt x="712" y="27746"/>
                    <a:pt x="733" y="28395"/>
                    <a:pt x="733" y="28960"/>
                  </a:cubicBezTo>
                  <a:cubicBezTo>
                    <a:pt x="733" y="29545"/>
                    <a:pt x="712" y="30048"/>
                    <a:pt x="670" y="30466"/>
                  </a:cubicBezTo>
                  <a:cubicBezTo>
                    <a:pt x="649" y="30885"/>
                    <a:pt x="628" y="31198"/>
                    <a:pt x="565" y="31408"/>
                  </a:cubicBezTo>
                  <a:cubicBezTo>
                    <a:pt x="544" y="31512"/>
                    <a:pt x="544" y="31575"/>
                    <a:pt x="544" y="31638"/>
                  </a:cubicBezTo>
                  <a:cubicBezTo>
                    <a:pt x="544" y="31680"/>
                    <a:pt x="523" y="31721"/>
                    <a:pt x="523" y="31721"/>
                  </a:cubicBezTo>
                  <a:cubicBezTo>
                    <a:pt x="461" y="32056"/>
                    <a:pt x="419" y="32370"/>
                    <a:pt x="356" y="32621"/>
                  </a:cubicBezTo>
                  <a:cubicBezTo>
                    <a:pt x="314" y="32893"/>
                    <a:pt x="251" y="33123"/>
                    <a:pt x="230" y="33312"/>
                  </a:cubicBezTo>
                  <a:cubicBezTo>
                    <a:pt x="230" y="33333"/>
                    <a:pt x="230" y="33354"/>
                    <a:pt x="209" y="33395"/>
                  </a:cubicBezTo>
                  <a:cubicBezTo>
                    <a:pt x="209" y="33416"/>
                    <a:pt x="209" y="33416"/>
                    <a:pt x="189" y="33437"/>
                  </a:cubicBezTo>
                  <a:cubicBezTo>
                    <a:pt x="189" y="33500"/>
                    <a:pt x="147" y="33521"/>
                    <a:pt x="147" y="33542"/>
                  </a:cubicBezTo>
                  <a:cubicBezTo>
                    <a:pt x="147" y="33563"/>
                    <a:pt x="126" y="33626"/>
                    <a:pt x="126" y="33646"/>
                  </a:cubicBezTo>
                  <a:cubicBezTo>
                    <a:pt x="126" y="33667"/>
                    <a:pt x="105" y="33709"/>
                    <a:pt x="105" y="33751"/>
                  </a:cubicBezTo>
                  <a:cubicBezTo>
                    <a:pt x="105" y="33772"/>
                    <a:pt x="105" y="33772"/>
                    <a:pt x="84" y="33814"/>
                  </a:cubicBezTo>
                  <a:cubicBezTo>
                    <a:pt x="84" y="33835"/>
                    <a:pt x="84" y="33835"/>
                    <a:pt x="42" y="33856"/>
                  </a:cubicBezTo>
                  <a:cubicBezTo>
                    <a:pt x="42" y="33877"/>
                    <a:pt x="21" y="33918"/>
                    <a:pt x="21" y="33939"/>
                  </a:cubicBezTo>
                  <a:cubicBezTo>
                    <a:pt x="21" y="33981"/>
                    <a:pt x="0" y="34044"/>
                    <a:pt x="21" y="34086"/>
                  </a:cubicBezTo>
                  <a:cubicBezTo>
                    <a:pt x="42" y="34190"/>
                    <a:pt x="147" y="34274"/>
                    <a:pt x="335" y="34295"/>
                  </a:cubicBezTo>
                  <a:cubicBezTo>
                    <a:pt x="523" y="34295"/>
                    <a:pt x="816" y="34232"/>
                    <a:pt x="1046" y="34023"/>
                  </a:cubicBezTo>
                  <a:cubicBezTo>
                    <a:pt x="1297" y="33814"/>
                    <a:pt x="1507" y="33521"/>
                    <a:pt x="1674" y="33186"/>
                  </a:cubicBezTo>
                  <a:cubicBezTo>
                    <a:pt x="1821" y="32830"/>
                    <a:pt x="1967" y="32475"/>
                    <a:pt x="2009" y="32077"/>
                  </a:cubicBezTo>
                  <a:lnTo>
                    <a:pt x="2009" y="32077"/>
                  </a:lnTo>
                  <a:cubicBezTo>
                    <a:pt x="1989" y="32097"/>
                    <a:pt x="1975" y="32104"/>
                    <a:pt x="1966" y="32104"/>
                  </a:cubicBezTo>
                  <a:cubicBezTo>
                    <a:pt x="1946" y="32104"/>
                    <a:pt x="1946" y="32071"/>
                    <a:pt x="1946" y="32056"/>
                  </a:cubicBezTo>
                  <a:cubicBezTo>
                    <a:pt x="1946" y="32056"/>
                    <a:pt x="1946" y="32035"/>
                    <a:pt x="1988" y="31952"/>
                  </a:cubicBezTo>
                  <a:cubicBezTo>
                    <a:pt x="1988" y="31889"/>
                    <a:pt x="2009" y="31784"/>
                    <a:pt x="2030" y="31659"/>
                  </a:cubicBezTo>
                  <a:cubicBezTo>
                    <a:pt x="2051" y="31429"/>
                    <a:pt x="2113" y="31052"/>
                    <a:pt x="2134" y="30613"/>
                  </a:cubicBezTo>
                  <a:cubicBezTo>
                    <a:pt x="2155" y="30173"/>
                    <a:pt x="2197" y="29650"/>
                    <a:pt x="2197" y="29022"/>
                  </a:cubicBezTo>
                  <a:cubicBezTo>
                    <a:pt x="2197" y="28416"/>
                    <a:pt x="2155" y="27746"/>
                    <a:pt x="2134" y="27014"/>
                  </a:cubicBezTo>
                  <a:lnTo>
                    <a:pt x="2134" y="26742"/>
                  </a:lnTo>
                  <a:lnTo>
                    <a:pt x="2134" y="26491"/>
                  </a:lnTo>
                  <a:cubicBezTo>
                    <a:pt x="2134" y="26302"/>
                    <a:pt x="2134" y="26093"/>
                    <a:pt x="2155" y="25905"/>
                  </a:cubicBezTo>
                  <a:cubicBezTo>
                    <a:pt x="2155" y="25507"/>
                    <a:pt x="2197" y="25110"/>
                    <a:pt x="2197" y="24691"/>
                  </a:cubicBezTo>
                  <a:cubicBezTo>
                    <a:pt x="2218" y="23854"/>
                    <a:pt x="2239" y="22975"/>
                    <a:pt x="2260" y="22055"/>
                  </a:cubicBezTo>
                  <a:cubicBezTo>
                    <a:pt x="2260" y="21615"/>
                    <a:pt x="2260" y="21134"/>
                    <a:pt x="2302" y="20674"/>
                  </a:cubicBezTo>
                  <a:lnTo>
                    <a:pt x="2302" y="19962"/>
                  </a:lnTo>
                  <a:lnTo>
                    <a:pt x="2302" y="19230"/>
                  </a:lnTo>
                  <a:cubicBezTo>
                    <a:pt x="2302" y="18728"/>
                    <a:pt x="2260" y="18268"/>
                    <a:pt x="2260" y="17765"/>
                  </a:cubicBezTo>
                  <a:cubicBezTo>
                    <a:pt x="2260" y="17535"/>
                    <a:pt x="2260" y="17263"/>
                    <a:pt x="2239" y="17033"/>
                  </a:cubicBezTo>
                  <a:cubicBezTo>
                    <a:pt x="2239" y="16803"/>
                    <a:pt x="2197" y="16531"/>
                    <a:pt x="2197" y="16301"/>
                  </a:cubicBezTo>
                  <a:cubicBezTo>
                    <a:pt x="2093" y="15317"/>
                    <a:pt x="1988" y="14334"/>
                    <a:pt x="1883" y="13392"/>
                  </a:cubicBezTo>
                  <a:cubicBezTo>
                    <a:pt x="1779" y="12451"/>
                    <a:pt x="1674" y="11509"/>
                    <a:pt x="1569" y="10610"/>
                  </a:cubicBezTo>
                  <a:cubicBezTo>
                    <a:pt x="1360" y="8789"/>
                    <a:pt x="1193" y="7094"/>
                    <a:pt x="1151" y="5651"/>
                  </a:cubicBezTo>
                  <a:cubicBezTo>
                    <a:pt x="1067" y="4228"/>
                    <a:pt x="1088" y="3014"/>
                    <a:pt x="1130" y="2156"/>
                  </a:cubicBezTo>
                  <a:cubicBezTo>
                    <a:pt x="1151" y="1738"/>
                    <a:pt x="1172" y="1403"/>
                    <a:pt x="1172" y="1194"/>
                  </a:cubicBezTo>
                  <a:cubicBezTo>
                    <a:pt x="1172" y="1089"/>
                    <a:pt x="1193" y="985"/>
                    <a:pt x="1193" y="922"/>
                  </a:cubicBezTo>
                  <a:lnTo>
                    <a:pt x="1193" y="838"/>
                  </a:lnTo>
                  <a:cubicBezTo>
                    <a:pt x="1254" y="370"/>
                    <a:pt x="1156" y="0"/>
                    <a:pt x="103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07"/>
            <p:cNvSpPr/>
            <p:nvPr/>
          </p:nvSpPr>
          <p:spPr>
            <a:xfrm>
              <a:off x="4826525" y="2867438"/>
              <a:ext cx="85825" cy="232275"/>
            </a:xfrm>
            <a:custGeom>
              <a:avLst/>
              <a:gdLst/>
              <a:ahLst/>
              <a:cxnLst/>
              <a:rect l="l" t="t" r="r" b="b"/>
              <a:pathLst>
                <a:path w="3433" h="9291" extrusionOk="0">
                  <a:moveTo>
                    <a:pt x="3328" y="0"/>
                  </a:moveTo>
                  <a:cubicBezTo>
                    <a:pt x="3286" y="0"/>
                    <a:pt x="3202" y="63"/>
                    <a:pt x="3181" y="167"/>
                  </a:cubicBezTo>
                  <a:cubicBezTo>
                    <a:pt x="3181" y="167"/>
                    <a:pt x="3118" y="314"/>
                    <a:pt x="3076" y="544"/>
                  </a:cubicBezTo>
                  <a:cubicBezTo>
                    <a:pt x="2993" y="774"/>
                    <a:pt x="2888" y="1088"/>
                    <a:pt x="2721" y="1465"/>
                  </a:cubicBezTo>
                  <a:cubicBezTo>
                    <a:pt x="2574" y="1820"/>
                    <a:pt x="2386" y="2260"/>
                    <a:pt x="2177" y="2741"/>
                  </a:cubicBezTo>
                  <a:cubicBezTo>
                    <a:pt x="1967" y="3201"/>
                    <a:pt x="1737" y="3704"/>
                    <a:pt x="1507" y="4206"/>
                  </a:cubicBezTo>
                  <a:cubicBezTo>
                    <a:pt x="1256" y="4708"/>
                    <a:pt x="1068" y="5189"/>
                    <a:pt x="859" y="5691"/>
                  </a:cubicBezTo>
                  <a:cubicBezTo>
                    <a:pt x="733" y="5921"/>
                    <a:pt x="670" y="6172"/>
                    <a:pt x="587" y="6403"/>
                  </a:cubicBezTo>
                  <a:cubicBezTo>
                    <a:pt x="545" y="6507"/>
                    <a:pt x="503" y="6633"/>
                    <a:pt x="482" y="6737"/>
                  </a:cubicBezTo>
                  <a:cubicBezTo>
                    <a:pt x="461" y="6842"/>
                    <a:pt x="440" y="6947"/>
                    <a:pt x="377" y="7051"/>
                  </a:cubicBezTo>
                  <a:cubicBezTo>
                    <a:pt x="356" y="7156"/>
                    <a:pt x="335" y="7261"/>
                    <a:pt x="294" y="7344"/>
                  </a:cubicBezTo>
                  <a:cubicBezTo>
                    <a:pt x="273" y="7449"/>
                    <a:pt x="252" y="7533"/>
                    <a:pt x="210" y="7595"/>
                  </a:cubicBezTo>
                  <a:cubicBezTo>
                    <a:pt x="189" y="7763"/>
                    <a:pt x="147" y="7909"/>
                    <a:pt x="105" y="8056"/>
                  </a:cubicBezTo>
                  <a:cubicBezTo>
                    <a:pt x="63" y="8286"/>
                    <a:pt x="43" y="8432"/>
                    <a:pt x="43" y="8432"/>
                  </a:cubicBezTo>
                  <a:cubicBezTo>
                    <a:pt x="43" y="8495"/>
                    <a:pt x="1" y="8537"/>
                    <a:pt x="1" y="8600"/>
                  </a:cubicBezTo>
                  <a:lnTo>
                    <a:pt x="1" y="8767"/>
                  </a:lnTo>
                  <a:cubicBezTo>
                    <a:pt x="1" y="8872"/>
                    <a:pt x="43" y="8934"/>
                    <a:pt x="63" y="9018"/>
                  </a:cubicBezTo>
                  <a:cubicBezTo>
                    <a:pt x="105" y="9186"/>
                    <a:pt x="189" y="9248"/>
                    <a:pt x="315" y="9290"/>
                  </a:cubicBezTo>
                  <a:cubicBezTo>
                    <a:pt x="419" y="9290"/>
                    <a:pt x="524" y="9227"/>
                    <a:pt x="607" y="9102"/>
                  </a:cubicBezTo>
                  <a:cubicBezTo>
                    <a:pt x="670" y="9039"/>
                    <a:pt x="691" y="8955"/>
                    <a:pt x="712" y="8893"/>
                  </a:cubicBezTo>
                  <a:cubicBezTo>
                    <a:pt x="733" y="8830"/>
                    <a:pt x="733" y="8809"/>
                    <a:pt x="733" y="8767"/>
                  </a:cubicBezTo>
                  <a:cubicBezTo>
                    <a:pt x="796" y="8704"/>
                    <a:pt x="817" y="8662"/>
                    <a:pt x="817" y="8579"/>
                  </a:cubicBezTo>
                  <a:cubicBezTo>
                    <a:pt x="817" y="8579"/>
                    <a:pt x="859" y="8432"/>
                    <a:pt x="879" y="8202"/>
                  </a:cubicBezTo>
                  <a:cubicBezTo>
                    <a:pt x="900" y="8097"/>
                    <a:pt x="921" y="7951"/>
                    <a:pt x="963" y="7784"/>
                  </a:cubicBezTo>
                  <a:cubicBezTo>
                    <a:pt x="984" y="7721"/>
                    <a:pt x="984" y="7637"/>
                    <a:pt x="1005" y="7533"/>
                  </a:cubicBezTo>
                  <a:cubicBezTo>
                    <a:pt x="1026" y="7449"/>
                    <a:pt x="1047" y="7344"/>
                    <a:pt x="1089" y="7240"/>
                  </a:cubicBezTo>
                  <a:lnTo>
                    <a:pt x="1172" y="6926"/>
                  </a:lnTo>
                  <a:cubicBezTo>
                    <a:pt x="1193" y="6821"/>
                    <a:pt x="1214" y="6717"/>
                    <a:pt x="1277" y="6612"/>
                  </a:cubicBezTo>
                  <a:cubicBezTo>
                    <a:pt x="1319" y="6403"/>
                    <a:pt x="1423" y="6172"/>
                    <a:pt x="1507" y="5921"/>
                  </a:cubicBezTo>
                  <a:cubicBezTo>
                    <a:pt x="1654" y="5461"/>
                    <a:pt x="1863" y="4938"/>
                    <a:pt x="2051" y="4436"/>
                  </a:cubicBezTo>
                  <a:cubicBezTo>
                    <a:pt x="2260" y="3934"/>
                    <a:pt x="2449" y="3411"/>
                    <a:pt x="2637" y="2929"/>
                  </a:cubicBezTo>
                  <a:cubicBezTo>
                    <a:pt x="2804" y="2427"/>
                    <a:pt x="2972" y="1988"/>
                    <a:pt x="3076" y="1590"/>
                  </a:cubicBezTo>
                  <a:cubicBezTo>
                    <a:pt x="3202" y="1193"/>
                    <a:pt x="3286" y="858"/>
                    <a:pt x="3328" y="628"/>
                  </a:cubicBezTo>
                  <a:cubicBezTo>
                    <a:pt x="3390" y="377"/>
                    <a:pt x="3411" y="251"/>
                    <a:pt x="3411" y="251"/>
                  </a:cubicBezTo>
                  <a:cubicBezTo>
                    <a:pt x="3432" y="126"/>
                    <a:pt x="3411" y="0"/>
                    <a:pt x="3328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07"/>
            <p:cNvSpPr/>
            <p:nvPr/>
          </p:nvSpPr>
          <p:spPr>
            <a:xfrm>
              <a:off x="4758000" y="2865138"/>
              <a:ext cx="74825" cy="146175"/>
            </a:xfrm>
            <a:custGeom>
              <a:avLst/>
              <a:gdLst/>
              <a:ahLst/>
              <a:cxnLst/>
              <a:rect l="l" t="t" r="r" b="b"/>
              <a:pathLst>
                <a:path w="2993" h="5847" extrusionOk="0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80"/>
                    <a:pt x="126" y="427"/>
                  </a:cubicBezTo>
                  <a:cubicBezTo>
                    <a:pt x="189" y="594"/>
                    <a:pt x="294" y="803"/>
                    <a:pt x="398" y="1034"/>
                  </a:cubicBezTo>
                  <a:cubicBezTo>
                    <a:pt x="503" y="1264"/>
                    <a:pt x="649" y="1557"/>
                    <a:pt x="817" y="1871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47"/>
                    <a:pt x="1884" y="4193"/>
                  </a:cubicBezTo>
                  <a:cubicBezTo>
                    <a:pt x="1947" y="4319"/>
                    <a:pt x="1988" y="4465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97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407"/>
                  </a:lnTo>
                  <a:cubicBezTo>
                    <a:pt x="2198" y="5448"/>
                    <a:pt x="2219" y="5511"/>
                    <a:pt x="2260" y="5553"/>
                  </a:cubicBezTo>
                  <a:cubicBezTo>
                    <a:pt x="2281" y="5616"/>
                    <a:pt x="2302" y="5658"/>
                    <a:pt x="2323" y="5679"/>
                  </a:cubicBezTo>
                  <a:cubicBezTo>
                    <a:pt x="2407" y="5762"/>
                    <a:pt x="2491" y="5825"/>
                    <a:pt x="2616" y="5846"/>
                  </a:cubicBezTo>
                  <a:cubicBezTo>
                    <a:pt x="2721" y="5846"/>
                    <a:pt x="2825" y="5783"/>
                    <a:pt x="2909" y="5720"/>
                  </a:cubicBezTo>
                  <a:cubicBezTo>
                    <a:pt x="2930" y="5658"/>
                    <a:pt x="2951" y="5616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97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2"/>
                    <a:pt x="2784" y="4486"/>
                    <a:pt x="2721" y="4360"/>
                  </a:cubicBezTo>
                  <a:cubicBezTo>
                    <a:pt x="2679" y="4214"/>
                    <a:pt x="2616" y="4068"/>
                    <a:pt x="2553" y="3942"/>
                  </a:cubicBezTo>
                  <a:cubicBezTo>
                    <a:pt x="2470" y="3775"/>
                    <a:pt x="2407" y="3628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40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07"/>
            <p:cNvSpPr/>
            <p:nvPr/>
          </p:nvSpPr>
          <p:spPr>
            <a:xfrm>
              <a:off x="4607875" y="3139563"/>
              <a:ext cx="243275" cy="224250"/>
            </a:xfrm>
            <a:custGeom>
              <a:avLst/>
              <a:gdLst/>
              <a:ahLst/>
              <a:cxnLst/>
              <a:rect l="l" t="t" r="r" b="b"/>
              <a:pathLst>
                <a:path w="9731" h="8970" extrusionOk="0">
                  <a:moveTo>
                    <a:pt x="64" y="0"/>
                  </a:moveTo>
                  <a:cubicBezTo>
                    <a:pt x="42" y="0"/>
                    <a:pt x="27" y="5"/>
                    <a:pt x="22" y="16"/>
                  </a:cubicBezTo>
                  <a:cubicBezTo>
                    <a:pt x="1" y="79"/>
                    <a:pt x="42" y="205"/>
                    <a:pt x="147" y="330"/>
                  </a:cubicBezTo>
                  <a:cubicBezTo>
                    <a:pt x="147" y="330"/>
                    <a:pt x="294" y="456"/>
                    <a:pt x="524" y="665"/>
                  </a:cubicBezTo>
                  <a:cubicBezTo>
                    <a:pt x="754" y="874"/>
                    <a:pt x="1089" y="1188"/>
                    <a:pt x="1549" y="1565"/>
                  </a:cubicBezTo>
                  <a:cubicBezTo>
                    <a:pt x="1967" y="1920"/>
                    <a:pt x="2449" y="2339"/>
                    <a:pt x="2972" y="2799"/>
                  </a:cubicBezTo>
                  <a:cubicBezTo>
                    <a:pt x="3495" y="3238"/>
                    <a:pt x="4081" y="3699"/>
                    <a:pt x="4625" y="4201"/>
                  </a:cubicBezTo>
                  <a:cubicBezTo>
                    <a:pt x="5169" y="4682"/>
                    <a:pt x="5755" y="5163"/>
                    <a:pt x="6257" y="5645"/>
                  </a:cubicBezTo>
                  <a:cubicBezTo>
                    <a:pt x="6508" y="5875"/>
                    <a:pt x="6738" y="6084"/>
                    <a:pt x="6989" y="6314"/>
                  </a:cubicBezTo>
                  <a:cubicBezTo>
                    <a:pt x="7219" y="6523"/>
                    <a:pt x="7428" y="6733"/>
                    <a:pt x="7617" y="6921"/>
                  </a:cubicBezTo>
                  <a:cubicBezTo>
                    <a:pt x="7993" y="7319"/>
                    <a:pt x="8286" y="7632"/>
                    <a:pt x="8496" y="7863"/>
                  </a:cubicBezTo>
                  <a:cubicBezTo>
                    <a:pt x="8705" y="8093"/>
                    <a:pt x="8789" y="8239"/>
                    <a:pt x="8789" y="8239"/>
                  </a:cubicBezTo>
                  <a:cubicBezTo>
                    <a:pt x="8935" y="8448"/>
                    <a:pt x="9081" y="8595"/>
                    <a:pt x="9144" y="8700"/>
                  </a:cubicBezTo>
                  <a:lnTo>
                    <a:pt x="9249" y="8804"/>
                  </a:lnTo>
                  <a:cubicBezTo>
                    <a:pt x="9291" y="8867"/>
                    <a:pt x="9312" y="8909"/>
                    <a:pt x="9353" y="8930"/>
                  </a:cubicBezTo>
                  <a:cubicBezTo>
                    <a:pt x="9388" y="8953"/>
                    <a:pt x="9416" y="8969"/>
                    <a:pt x="9448" y="8969"/>
                  </a:cubicBezTo>
                  <a:cubicBezTo>
                    <a:pt x="9475" y="8969"/>
                    <a:pt x="9504" y="8958"/>
                    <a:pt x="9542" y="8930"/>
                  </a:cubicBezTo>
                  <a:cubicBezTo>
                    <a:pt x="9625" y="8888"/>
                    <a:pt x="9709" y="8783"/>
                    <a:pt x="9709" y="8616"/>
                  </a:cubicBezTo>
                  <a:cubicBezTo>
                    <a:pt x="9730" y="8490"/>
                    <a:pt x="9709" y="8323"/>
                    <a:pt x="9646" y="8197"/>
                  </a:cubicBezTo>
                  <a:cubicBezTo>
                    <a:pt x="9646" y="8072"/>
                    <a:pt x="9605" y="7946"/>
                    <a:pt x="9479" y="7779"/>
                  </a:cubicBezTo>
                  <a:cubicBezTo>
                    <a:pt x="9479" y="7779"/>
                    <a:pt x="9374" y="7632"/>
                    <a:pt x="9144" y="7360"/>
                  </a:cubicBezTo>
                  <a:cubicBezTo>
                    <a:pt x="8935" y="7109"/>
                    <a:pt x="8600" y="6775"/>
                    <a:pt x="8182" y="6377"/>
                  </a:cubicBezTo>
                  <a:cubicBezTo>
                    <a:pt x="7972" y="6189"/>
                    <a:pt x="7763" y="5979"/>
                    <a:pt x="7512" y="5770"/>
                  </a:cubicBezTo>
                  <a:cubicBezTo>
                    <a:pt x="7261" y="5561"/>
                    <a:pt x="7010" y="5331"/>
                    <a:pt x="6738" y="5122"/>
                  </a:cubicBezTo>
                  <a:cubicBezTo>
                    <a:pt x="6215" y="4682"/>
                    <a:pt x="5650" y="4201"/>
                    <a:pt x="5043" y="3741"/>
                  </a:cubicBezTo>
                  <a:cubicBezTo>
                    <a:pt x="4457" y="3259"/>
                    <a:pt x="3871" y="2820"/>
                    <a:pt x="3327" y="2402"/>
                  </a:cubicBezTo>
                  <a:cubicBezTo>
                    <a:pt x="2763" y="1983"/>
                    <a:pt x="2239" y="1586"/>
                    <a:pt x="1800" y="1251"/>
                  </a:cubicBezTo>
                  <a:cubicBezTo>
                    <a:pt x="1361" y="916"/>
                    <a:pt x="984" y="644"/>
                    <a:pt x="733" y="435"/>
                  </a:cubicBezTo>
                  <a:lnTo>
                    <a:pt x="335" y="121"/>
                  </a:lnTo>
                  <a:cubicBezTo>
                    <a:pt x="242" y="43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07"/>
            <p:cNvSpPr/>
            <p:nvPr/>
          </p:nvSpPr>
          <p:spPr>
            <a:xfrm>
              <a:off x="4849025" y="3105963"/>
              <a:ext cx="164800" cy="167575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1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8"/>
                    <a:pt x="4269" y="2762"/>
                  </a:cubicBezTo>
                  <a:cubicBezTo>
                    <a:pt x="4080" y="2930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4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3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5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49"/>
                    <a:pt x="754" y="6487"/>
                    <a:pt x="837" y="6403"/>
                  </a:cubicBezTo>
                  <a:cubicBezTo>
                    <a:pt x="837" y="6403"/>
                    <a:pt x="921" y="6340"/>
                    <a:pt x="1109" y="6173"/>
                  </a:cubicBezTo>
                  <a:cubicBezTo>
                    <a:pt x="1172" y="6089"/>
                    <a:pt x="1277" y="6026"/>
                    <a:pt x="1381" y="5922"/>
                  </a:cubicBezTo>
                  <a:cubicBezTo>
                    <a:pt x="1444" y="5859"/>
                    <a:pt x="1528" y="5817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482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6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07"/>
            <p:cNvSpPr/>
            <p:nvPr/>
          </p:nvSpPr>
          <p:spPr>
            <a:xfrm>
              <a:off x="4582250" y="3187213"/>
              <a:ext cx="188850" cy="91725"/>
            </a:xfrm>
            <a:custGeom>
              <a:avLst/>
              <a:gdLst/>
              <a:ahLst/>
              <a:cxnLst/>
              <a:rect l="l" t="t" r="r" b="b"/>
              <a:pathLst>
                <a:path w="7554" h="3669" extrusionOk="0">
                  <a:moveTo>
                    <a:pt x="47" y="1"/>
                  </a:moveTo>
                  <a:cubicBezTo>
                    <a:pt x="18" y="1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6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3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404"/>
                    <a:pt x="6905" y="3404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404"/>
                    <a:pt x="7407" y="3341"/>
                    <a:pt x="7345" y="3299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85"/>
                    <a:pt x="6863" y="2881"/>
                  </a:cubicBezTo>
                  <a:cubicBezTo>
                    <a:pt x="6675" y="2776"/>
                    <a:pt x="6403" y="2609"/>
                    <a:pt x="6089" y="2421"/>
                  </a:cubicBezTo>
                  <a:cubicBezTo>
                    <a:pt x="5943" y="2358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6"/>
                  </a:cubicBezTo>
                  <a:cubicBezTo>
                    <a:pt x="942" y="349"/>
                    <a:pt x="691" y="265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1"/>
                    <a:pt x="47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07"/>
            <p:cNvSpPr/>
            <p:nvPr/>
          </p:nvSpPr>
          <p:spPr>
            <a:xfrm>
              <a:off x="4674300" y="3098638"/>
              <a:ext cx="45550" cy="130350"/>
            </a:xfrm>
            <a:custGeom>
              <a:avLst/>
              <a:gdLst/>
              <a:ahLst/>
              <a:cxnLst/>
              <a:rect l="l" t="t" r="r" b="b"/>
              <a:pathLst>
                <a:path w="1822" h="5214" extrusionOk="0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10"/>
                    <a:pt x="43" y="335"/>
                  </a:cubicBezTo>
                  <a:cubicBezTo>
                    <a:pt x="64" y="482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62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95"/>
                  </a:cubicBezTo>
                  <a:lnTo>
                    <a:pt x="817" y="3871"/>
                  </a:lnTo>
                  <a:cubicBezTo>
                    <a:pt x="838" y="3934"/>
                    <a:pt x="880" y="4018"/>
                    <a:pt x="901" y="4059"/>
                  </a:cubicBezTo>
                  <a:lnTo>
                    <a:pt x="984" y="4227"/>
                  </a:lnTo>
                  <a:cubicBezTo>
                    <a:pt x="1089" y="4436"/>
                    <a:pt x="1152" y="4603"/>
                    <a:pt x="1235" y="4750"/>
                  </a:cubicBezTo>
                  <a:cubicBezTo>
                    <a:pt x="1319" y="4875"/>
                    <a:pt x="1340" y="4917"/>
                    <a:pt x="1340" y="4917"/>
                  </a:cubicBezTo>
                  <a:cubicBezTo>
                    <a:pt x="1441" y="5086"/>
                    <a:pt x="1569" y="5213"/>
                    <a:pt x="1670" y="5213"/>
                  </a:cubicBezTo>
                  <a:cubicBezTo>
                    <a:pt x="1694" y="5213"/>
                    <a:pt x="1717" y="5206"/>
                    <a:pt x="1738" y="5189"/>
                  </a:cubicBezTo>
                  <a:cubicBezTo>
                    <a:pt x="1821" y="5189"/>
                    <a:pt x="1779" y="5001"/>
                    <a:pt x="1675" y="4792"/>
                  </a:cubicBezTo>
                  <a:cubicBezTo>
                    <a:pt x="1675" y="4792"/>
                    <a:pt x="1633" y="4750"/>
                    <a:pt x="1570" y="4603"/>
                  </a:cubicBezTo>
                  <a:cubicBezTo>
                    <a:pt x="1507" y="4499"/>
                    <a:pt x="1424" y="4331"/>
                    <a:pt x="1319" y="4122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7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85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6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2"/>
                    <a:pt x="168" y="335"/>
                  </a:cubicBezTo>
                  <a:cubicBezTo>
                    <a:pt x="147" y="210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07"/>
            <p:cNvSpPr/>
            <p:nvPr/>
          </p:nvSpPr>
          <p:spPr>
            <a:xfrm>
              <a:off x="4924875" y="3078988"/>
              <a:ext cx="45000" cy="133900"/>
            </a:xfrm>
            <a:custGeom>
              <a:avLst/>
              <a:gdLst/>
              <a:ahLst/>
              <a:cxnLst/>
              <a:rect l="l" t="t" r="r" b="b"/>
              <a:pathLst>
                <a:path w="1800" h="5356" extrusionOk="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7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5013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67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07"/>
            <p:cNvSpPr/>
            <p:nvPr/>
          </p:nvSpPr>
          <p:spPr>
            <a:xfrm>
              <a:off x="4685300" y="3591388"/>
              <a:ext cx="186775" cy="92600"/>
            </a:xfrm>
            <a:custGeom>
              <a:avLst/>
              <a:gdLst/>
              <a:ahLst/>
              <a:cxnLst/>
              <a:rect l="l" t="t" r="r" b="b"/>
              <a:pathLst>
                <a:path w="7471" h="3704" extrusionOk="0">
                  <a:moveTo>
                    <a:pt x="3746" y="0"/>
                  </a:moveTo>
                  <a:cubicBezTo>
                    <a:pt x="1695" y="0"/>
                    <a:pt x="21" y="1632"/>
                    <a:pt x="0" y="3704"/>
                  </a:cubicBezTo>
                  <a:lnTo>
                    <a:pt x="7470" y="3704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07"/>
            <p:cNvSpPr/>
            <p:nvPr/>
          </p:nvSpPr>
          <p:spPr>
            <a:xfrm>
              <a:off x="4620950" y="3618588"/>
              <a:ext cx="130275" cy="65400"/>
            </a:xfrm>
            <a:custGeom>
              <a:avLst/>
              <a:gdLst/>
              <a:ahLst/>
              <a:cxnLst/>
              <a:rect l="l" t="t" r="r" b="b"/>
              <a:pathLst>
                <a:path w="5211" h="2616" extrusionOk="0">
                  <a:moveTo>
                    <a:pt x="2595" y="0"/>
                  </a:moveTo>
                  <a:cubicBezTo>
                    <a:pt x="1151" y="0"/>
                    <a:pt x="1" y="1172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07"/>
            <p:cNvSpPr/>
            <p:nvPr/>
          </p:nvSpPr>
          <p:spPr>
            <a:xfrm>
              <a:off x="4903425" y="3650488"/>
              <a:ext cx="66450" cy="33500"/>
            </a:xfrm>
            <a:custGeom>
              <a:avLst/>
              <a:gdLst/>
              <a:ahLst/>
              <a:cxnLst/>
              <a:rect l="l" t="t" r="r" b="b"/>
              <a:pathLst>
                <a:path w="2658" h="1340" extrusionOk="0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7" name="Google Shape;4407;p107"/>
          <p:cNvSpPr/>
          <p:nvPr/>
        </p:nvSpPr>
        <p:spPr>
          <a:xfrm>
            <a:off x="7156375" y="2998063"/>
            <a:ext cx="244825" cy="238300"/>
          </a:xfrm>
          <a:custGeom>
            <a:avLst/>
            <a:gdLst/>
            <a:ahLst/>
            <a:cxnLst/>
            <a:rect l="l" t="t" r="r" b="b"/>
            <a:pathLst>
              <a:path w="9793" h="9532" extrusionOk="0">
                <a:moveTo>
                  <a:pt x="4895" y="0"/>
                </a:moveTo>
                <a:cubicBezTo>
                  <a:pt x="2380" y="0"/>
                  <a:pt x="269" y="1967"/>
                  <a:pt x="147" y="4525"/>
                </a:cubicBezTo>
                <a:cubicBezTo>
                  <a:pt x="0" y="7162"/>
                  <a:pt x="2051" y="9401"/>
                  <a:pt x="4666" y="9526"/>
                </a:cubicBezTo>
                <a:cubicBezTo>
                  <a:pt x="4744" y="9530"/>
                  <a:pt x="4821" y="9532"/>
                  <a:pt x="4898" y="9532"/>
                </a:cubicBezTo>
                <a:cubicBezTo>
                  <a:pt x="7432" y="9532"/>
                  <a:pt x="9525" y="7545"/>
                  <a:pt x="9667" y="5007"/>
                </a:cubicBezTo>
                <a:cubicBezTo>
                  <a:pt x="9793" y="2349"/>
                  <a:pt x="7742" y="131"/>
                  <a:pt x="5127" y="6"/>
                </a:cubicBezTo>
                <a:cubicBezTo>
                  <a:pt x="5049" y="2"/>
                  <a:pt x="4972" y="0"/>
                  <a:pt x="489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8" name="Google Shape;4408;p107"/>
          <p:cNvGrpSpPr/>
          <p:nvPr/>
        </p:nvGrpSpPr>
        <p:grpSpPr>
          <a:xfrm>
            <a:off x="6864500" y="2633863"/>
            <a:ext cx="490675" cy="1048050"/>
            <a:chOff x="6864500" y="2633863"/>
            <a:chExt cx="490675" cy="1048050"/>
          </a:xfrm>
        </p:grpSpPr>
        <p:sp>
          <p:nvSpPr>
            <p:cNvPr id="4409" name="Google Shape;4409;p107"/>
            <p:cNvSpPr/>
            <p:nvPr/>
          </p:nvSpPr>
          <p:spPr>
            <a:xfrm>
              <a:off x="6864500" y="2633863"/>
              <a:ext cx="490675" cy="478200"/>
            </a:xfrm>
            <a:custGeom>
              <a:avLst/>
              <a:gdLst/>
              <a:ahLst/>
              <a:cxnLst/>
              <a:rect l="l" t="t" r="r" b="b"/>
              <a:pathLst>
                <a:path w="19627" h="19128" extrusionOk="0">
                  <a:moveTo>
                    <a:pt x="9811" y="0"/>
                  </a:moveTo>
                  <a:cubicBezTo>
                    <a:pt x="4722" y="0"/>
                    <a:pt x="515" y="3995"/>
                    <a:pt x="251" y="9113"/>
                  </a:cubicBezTo>
                  <a:cubicBezTo>
                    <a:pt x="0" y="14386"/>
                    <a:pt x="4080" y="18863"/>
                    <a:pt x="9353" y="19114"/>
                  </a:cubicBezTo>
                  <a:cubicBezTo>
                    <a:pt x="9520" y="19123"/>
                    <a:pt x="9687" y="19127"/>
                    <a:pt x="9852" y="19127"/>
                  </a:cubicBezTo>
                  <a:cubicBezTo>
                    <a:pt x="14924" y="19127"/>
                    <a:pt x="19112" y="15139"/>
                    <a:pt x="19375" y="10013"/>
                  </a:cubicBezTo>
                  <a:cubicBezTo>
                    <a:pt x="19626" y="4740"/>
                    <a:pt x="15546" y="262"/>
                    <a:pt x="10274" y="11"/>
                  </a:cubicBezTo>
                  <a:cubicBezTo>
                    <a:pt x="10118" y="4"/>
                    <a:pt x="9964" y="0"/>
                    <a:pt x="9811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07"/>
            <p:cNvSpPr/>
            <p:nvPr/>
          </p:nvSpPr>
          <p:spPr>
            <a:xfrm>
              <a:off x="7090475" y="2824513"/>
              <a:ext cx="57550" cy="857400"/>
            </a:xfrm>
            <a:custGeom>
              <a:avLst/>
              <a:gdLst/>
              <a:ahLst/>
              <a:cxnLst/>
              <a:rect l="l" t="t" r="r" b="b"/>
              <a:pathLst>
                <a:path w="2302" h="34296" extrusionOk="0">
                  <a:moveTo>
                    <a:pt x="1035" y="0"/>
                  </a:moveTo>
                  <a:cubicBezTo>
                    <a:pt x="1032" y="0"/>
                    <a:pt x="1029" y="1"/>
                    <a:pt x="1025" y="1"/>
                  </a:cubicBezTo>
                  <a:cubicBezTo>
                    <a:pt x="900" y="43"/>
                    <a:pt x="753" y="378"/>
                    <a:pt x="691" y="796"/>
                  </a:cubicBezTo>
                  <a:cubicBezTo>
                    <a:pt x="691" y="796"/>
                    <a:pt x="691" y="817"/>
                    <a:pt x="649" y="880"/>
                  </a:cubicBezTo>
                  <a:cubicBezTo>
                    <a:pt x="649" y="922"/>
                    <a:pt x="628" y="1027"/>
                    <a:pt x="628" y="1131"/>
                  </a:cubicBezTo>
                  <a:cubicBezTo>
                    <a:pt x="607" y="1361"/>
                    <a:pt x="586" y="1717"/>
                    <a:pt x="523" y="2136"/>
                  </a:cubicBezTo>
                  <a:cubicBezTo>
                    <a:pt x="439" y="2993"/>
                    <a:pt x="377" y="4228"/>
                    <a:pt x="377" y="5693"/>
                  </a:cubicBezTo>
                  <a:cubicBezTo>
                    <a:pt x="377" y="7157"/>
                    <a:pt x="439" y="8873"/>
                    <a:pt x="586" y="10714"/>
                  </a:cubicBezTo>
                  <a:cubicBezTo>
                    <a:pt x="628" y="11614"/>
                    <a:pt x="711" y="12555"/>
                    <a:pt x="795" y="13497"/>
                  </a:cubicBezTo>
                  <a:cubicBezTo>
                    <a:pt x="858" y="14439"/>
                    <a:pt x="942" y="15443"/>
                    <a:pt x="1004" y="16384"/>
                  </a:cubicBezTo>
                  <a:cubicBezTo>
                    <a:pt x="1004" y="16615"/>
                    <a:pt x="1025" y="16845"/>
                    <a:pt x="1025" y="17096"/>
                  </a:cubicBezTo>
                  <a:lnTo>
                    <a:pt x="1025" y="17807"/>
                  </a:lnTo>
                  <a:lnTo>
                    <a:pt x="1025" y="19209"/>
                  </a:lnTo>
                  <a:cubicBezTo>
                    <a:pt x="1025" y="19439"/>
                    <a:pt x="1025" y="19690"/>
                    <a:pt x="1004" y="19921"/>
                  </a:cubicBezTo>
                  <a:cubicBezTo>
                    <a:pt x="1004" y="20151"/>
                    <a:pt x="963" y="20381"/>
                    <a:pt x="963" y="20632"/>
                  </a:cubicBezTo>
                  <a:cubicBezTo>
                    <a:pt x="942" y="21092"/>
                    <a:pt x="942" y="21532"/>
                    <a:pt x="921" y="22013"/>
                  </a:cubicBezTo>
                  <a:cubicBezTo>
                    <a:pt x="858" y="22934"/>
                    <a:pt x="837" y="23791"/>
                    <a:pt x="795" y="24628"/>
                  </a:cubicBezTo>
                  <a:cubicBezTo>
                    <a:pt x="753" y="25047"/>
                    <a:pt x="753" y="25465"/>
                    <a:pt x="732" y="25863"/>
                  </a:cubicBezTo>
                  <a:cubicBezTo>
                    <a:pt x="732" y="26072"/>
                    <a:pt x="711" y="26240"/>
                    <a:pt x="711" y="26428"/>
                  </a:cubicBezTo>
                  <a:lnTo>
                    <a:pt x="711" y="26553"/>
                  </a:lnTo>
                  <a:lnTo>
                    <a:pt x="711" y="26721"/>
                  </a:lnTo>
                  <a:lnTo>
                    <a:pt x="711" y="27014"/>
                  </a:lnTo>
                  <a:cubicBezTo>
                    <a:pt x="711" y="27746"/>
                    <a:pt x="732" y="28395"/>
                    <a:pt x="732" y="28960"/>
                  </a:cubicBezTo>
                  <a:cubicBezTo>
                    <a:pt x="732" y="29545"/>
                    <a:pt x="711" y="30048"/>
                    <a:pt x="691" y="30466"/>
                  </a:cubicBezTo>
                  <a:cubicBezTo>
                    <a:pt x="649" y="30885"/>
                    <a:pt x="628" y="31198"/>
                    <a:pt x="586" y="31408"/>
                  </a:cubicBezTo>
                  <a:cubicBezTo>
                    <a:pt x="544" y="31512"/>
                    <a:pt x="544" y="31575"/>
                    <a:pt x="544" y="31638"/>
                  </a:cubicBezTo>
                  <a:cubicBezTo>
                    <a:pt x="544" y="31680"/>
                    <a:pt x="523" y="31721"/>
                    <a:pt x="523" y="31721"/>
                  </a:cubicBezTo>
                  <a:cubicBezTo>
                    <a:pt x="481" y="32056"/>
                    <a:pt x="419" y="32370"/>
                    <a:pt x="377" y="32621"/>
                  </a:cubicBezTo>
                  <a:cubicBezTo>
                    <a:pt x="314" y="32893"/>
                    <a:pt x="272" y="33123"/>
                    <a:pt x="230" y="33312"/>
                  </a:cubicBezTo>
                  <a:cubicBezTo>
                    <a:pt x="230" y="33333"/>
                    <a:pt x="230" y="33354"/>
                    <a:pt x="209" y="33395"/>
                  </a:cubicBezTo>
                  <a:cubicBezTo>
                    <a:pt x="209" y="33416"/>
                    <a:pt x="209" y="33416"/>
                    <a:pt x="188" y="33437"/>
                  </a:cubicBezTo>
                  <a:cubicBezTo>
                    <a:pt x="188" y="33500"/>
                    <a:pt x="147" y="33521"/>
                    <a:pt x="147" y="33542"/>
                  </a:cubicBezTo>
                  <a:cubicBezTo>
                    <a:pt x="147" y="33563"/>
                    <a:pt x="126" y="33626"/>
                    <a:pt x="126" y="33646"/>
                  </a:cubicBezTo>
                  <a:cubicBezTo>
                    <a:pt x="126" y="33667"/>
                    <a:pt x="105" y="33709"/>
                    <a:pt x="105" y="33751"/>
                  </a:cubicBezTo>
                  <a:cubicBezTo>
                    <a:pt x="105" y="33772"/>
                    <a:pt x="105" y="33772"/>
                    <a:pt x="84" y="33814"/>
                  </a:cubicBezTo>
                  <a:cubicBezTo>
                    <a:pt x="84" y="33835"/>
                    <a:pt x="84" y="33835"/>
                    <a:pt x="42" y="33856"/>
                  </a:cubicBezTo>
                  <a:cubicBezTo>
                    <a:pt x="42" y="33877"/>
                    <a:pt x="21" y="33918"/>
                    <a:pt x="21" y="33939"/>
                  </a:cubicBezTo>
                  <a:cubicBezTo>
                    <a:pt x="21" y="33981"/>
                    <a:pt x="0" y="34044"/>
                    <a:pt x="21" y="34086"/>
                  </a:cubicBezTo>
                  <a:cubicBezTo>
                    <a:pt x="42" y="34190"/>
                    <a:pt x="147" y="34274"/>
                    <a:pt x="335" y="34295"/>
                  </a:cubicBezTo>
                  <a:cubicBezTo>
                    <a:pt x="523" y="34295"/>
                    <a:pt x="816" y="34232"/>
                    <a:pt x="1046" y="34023"/>
                  </a:cubicBezTo>
                  <a:cubicBezTo>
                    <a:pt x="1297" y="33814"/>
                    <a:pt x="1507" y="33521"/>
                    <a:pt x="1674" y="33186"/>
                  </a:cubicBezTo>
                  <a:cubicBezTo>
                    <a:pt x="1820" y="32830"/>
                    <a:pt x="1967" y="32475"/>
                    <a:pt x="2009" y="32077"/>
                  </a:cubicBezTo>
                  <a:lnTo>
                    <a:pt x="2009" y="32077"/>
                  </a:lnTo>
                  <a:cubicBezTo>
                    <a:pt x="1995" y="32097"/>
                    <a:pt x="1986" y="32104"/>
                    <a:pt x="1980" y="32104"/>
                  </a:cubicBezTo>
                  <a:cubicBezTo>
                    <a:pt x="1967" y="32104"/>
                    <a:pt x="1967" y="32071"/>
                    <a:pt x="1967" y="32056"/>
                  </a:cubicBezTo>
                  <a:cubicBezTo>
                    <a:pt x="1967" y="32056"/>
                    <a:pt x="1967" y="32035"/>
                    <a:pt x="1988" y="31952"/>
                  </a:cubicBezTo>
                  <a:cubicBezTo>
                    <a:pt x="1988" y="31889"/>
                    <a:pt x="2009" y="31784"/>
                    <a:pt x="2051" y="31659"/>
                  </a:cubicBezTo>
                  <a:cubicBezTo>
                    <a:pt x="2072" y="31429"/>
                    <a:pt x="2113" y="31052"/>
                    <a:pt x="2155" y="30613"/>
                  </a:cubicBezTo>
                  <a:cubicBezTo>
                    <a:pt x="2176" y="30173"/>
                    <a:pt x="2197" y="29650"/>
                    <a:pt x="2197" y="29022"/>
                  </a:cubicBezTo>
                  <a:cubicBezTo>
                    <a:pt x="2197" y="28416"/>
                    <a:pt x="2176" y="27746"/>
                    <a:pt x="2155" y="27014"/>
                  </a:cubicBezTo>
                  <a:lnTo>
                    <a:pt x="2155" y="26742"/>
                  </a:lnTo>
                  <a:lnTo>
                    <a:pt x="2155" y="26491"/>
                  </a:lnTo>
                  <a:cubicBezTo>
                    <a:pt x="2155" y="26302"/>
                    <a:pt x="2155" y="26093"/>
                    <a:pt x="2176" y="25905"/>
                  </a:cubicBezTo>
                  <a:cubicBezTo>
                    <a:pt x="2176" y="25507"/>
                    <a:pt x="2197" y="25110"/>
                    <a:pt x="2197" y="24691"/>
                  </a:cubicBezTo>
                  <a:cubicBezTo>
                    <a:pt x="2218" y="23854"/>
                    <a:pt x="2260" y="22975"/>
                    <a:pt x="2281" y="22055"/>
                  </a:cubicBezTo>
                  <a:cubicBezTo>
                    <a:pt x="2281" y="21615"/>
                    <a:pt x="2281" y="21134"/>
                    <a:pt x="2302" y="20674"/>
                  </a:cubicBezTo>
                  <a:lnTo>
                    <a:pt x="2302" y="19962"/>
                  </a:lnTo>
                  <a:lnTo>
                    <a:pt x="2302" y="19230"/>
                  </a:lnTo>
                  <a:cubicBezTo>
                    <a:pt x="2302" y="18728"/>
                    <a:pt x="2281" y="18268"/>
                    <a:pt x="2281" y="17765"/>
                  </a:cubicBezTo>
                  <a:cubicBezTo>
                    <a:pt x="2281" y="17535"/>
                    <a:pt x="2281" y="17263"/>
                    <a:pt x="2260" y="17033"/>
                  </a:cubicBezTo>
                  <a:cubicBezTo>
                    <a:pt x="2260" y="16803"/>
                    <a:pt x="2197" y="16531"/>
                    <a:pt x="2197" y="16301"/>
                  </a:cubicBezTo>
                  <a:cubicBezTo>
                    <a:pt x="2092" y="15317"/>
                    <a:pt x="1988" y="14334"/>
                    <a:pt x="1883" y="13392"/>
                  </a:cubicBezTo>
                  <a:cubicBezTo>
                    <a:pt x="1779" y="12451"/>
                    <a:pt x="1674" y="11509"/>
                    <a:pt x="1569" y="10610"/>
                  </a:cubicBezTo>
                  <a:cubicBezTo>
                    <a:pt x="1360" y="8789"/>
                    <a:pt x="1214" y="7094"/>
                    <a:pt x="1151" y="5651"/>
                  </a:cubicBezTo>
                  <a:cubicBezTo>
                    <a:pt x="1067" y="4228"/>
                    <a:pt x="1109" y="3014"/>
                    <a:pt x="1130" y="2156"/>
                  </a:cubicBezTo>
                  <a:cubicBezTo>
                    <a:pt x="1151" y="1738"/>
                    <a:pt x="1172" y="1403"/>
                    <a:pt x="1172" y="1194"/>
                  </a:cubicBezTo>
                  <a:cubicBezTo>
                    <a:pt x="1172" y="1089"/>
                    <a:pt x="1214" y="985"/>
                    <a:pt x="1214" y="922"/>
                  </a:cubicBezTo>
                  <a:lnTo>
                    <a:pt x="1214" y="838"/>
                  </a:lnTo>
                  <a:cubicBezTo>
                    <a:pt x="1254" y="370"/>
                    <a:pt x="1156" y="0"/>
                    <a:pt x="103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07"/>
            <p:cNvSpPr/>
            <p:nvPr/>
          </p:nvSpPr>
          <p:spPr>
            <a:xfrm>
              <a:off x="7108250" y="2867438"/>
              <a:ext cx="85800" cy="232275"/>
            </a:xfrm>
            <a:custGeom>
              <a:avLst/>
              <a:gdLst/>
              <a:ahLst/>
              <a:cxnLst/>
              <a:rect l="l" t="t" r="r" b="b"/>
              <a:pathLst>
                <a:path w="3432" h="9291" extrusionOk="0">
                  <a:moveTo>
                    <a:pt x="3306" y="0"/>
                  </a:moveTo>
                  <a:cubicBezTo>
                    <a:pt x="3265" y="0"/>
                    <a:pt x="3181" y="63"/>
                    <a:pt x="3160" y="167"/>
                  </a:cubicBezTo>
                  <a:cubicBezTo>
                    <a:pt x="3160" y="167"/>
                    <a:pt x="3097" y="314"/>
                    <a:pt x="3055" y="544"/>
                  </a:cubicBezTo>
                  <a:cubicBezTo>
                    <a:pt x="2972" y="774"/>
                    <a:pt x="2867" y="1088"/>
                    <a:pt x="2721" y="1465"/>
                  </a:cubicBezTo>
                  <a:cubicBezTo>
                    <a:pt x="2553" y="1820"/>
                    <a:pt x="2365" y="2260"/>
                    <a:pt x="2156" y="2741"/>
                  </a:cubicBezTo>
                  <a:cubicBezTo>
                    <a:pt x="1946" y="3201"/>
                    <a:pt x="1716" y="3704"/>
                    <a:pt x="1486" y="4206"/>
                  </a:cubicBezTo>
                  <a:cubicBezTo>
                    <a:pt x="1256" y="4708"/>
                    <a:pt x="1047" y="5189"/>
                    <a:pt x="837" y="5691"/>
                  </a:cubicBezTo>
                  <a:cubicBezTo>
                    <a:pt x="733" y="5921"/>
                    <a:pt x="649" y="6172"/>
                    <a:pt x="565" y="6403"/>
                  </a:cubicBezTo>
                  <a:cubicBezTo>
                    <a:pt x="524" y="6507"/>
                    <a:pt x="482" y="6633"/>
                    <a:pt x="461" y="6737"/>
                  </a:cubicBezTo>
                  <a:cubicBezTo>
                    <a:pt x="440" y="6842"/>
                    <a:pt x="419" y="6947"/>
                    <a:pt x="356" y="7051"/>
                  </a:cubicBezTo>
                  <a:cubicBezTo>
                    <a:pt x="335" y="7156"/>
                    <a:pt x="314" y="7261"/>
                    <a:pt x="272" y="7344"/>
                  </a:cubicBezTo>
                  <a:cubicBezTo>
                    <a:pt x="252" y="7449"/>
                    <a:pt x="231" y="7533"/>
                    <a:pt x="210" y="7595"/>
                  </a:cubicBezTo>
                  <a:cubicBezTo>
                    <a:pt x="168" y="7763"/>
                    <a:pt x="126" y="7909"/>
                    <a:pt x="105" y="8056"/>
                  </a:cubicBezTo>
                  <a:cubicBezTo>
                    <a:pt x="42" y="8286"/>
                    <a:pt x="21" y="8432"/>
                    <a:pt x="21" y="8432"/>
                  </a:cubicBezTo>
                  <a:cubicBezTo>
                    <a:pt x="21" y="8495"/>
                    <a:pt x="0" y="8537"/>
                    <a:pt x="0" y="8600"/>
                  </a:cubicBezTo>
                  <a:lnTo>
                    <a:pt x="0" y="8767"/>
                  </a:lnTo>
                  <a:cubicBezTo>
                    <a:pt x="0" y="8872"/>
                    <a:pt x="21" y="8934"/>
                    <a:pt x="42" y="9018"/>
                  </a:cubicBezTo>
                  <a:cubicBezTo>
                    <a:pt x="105" y="9186"/>
                    <a:pt x="168" y="9248"/>
                    <a:pt x="314" y="9290"/>
                  </a:cubicBezTo>
                  <a:cubicBezTo>
                    <a:pt x="419" y="9290"/>
                    <a:pt x="524" y="9227"/>
                    <a:pt x="586" y="9102"/>
                  </a:cubicBezTo>
                  <a:cubicBezTo>
                    <a:pt x="649" y="9039"/>
                    <a:pt x="670" y="8955"/>
                    <a:pt x="691" y="8893"/>
                  </a:cubicBezTo>
                  <a:cubicBezTo>
                    <a:pt x="733" y="8830"/>
                    <a:pt x="733" y="8809"/>
                    <a:pt x="733" y="8767"/>
                  </a:cubicBezTo>
                  <a:cubicBezTo>
                    <a:pt x="775" y="8704"/>
                    <a:pt x="817" y="8662"/>
                    <a:pt x="817" y="8579"/>
                  </a:cubicBezTo>
                  <a:cubicBezTo>
                    <a:pt x="817" y="8579"/>
                    <a:pt x="837" y="8432"/>
                    <a:pt x="858" y="8202"/>
                  </a:cubicBezTo>
                  <a:cubicBezTo>
                    <a:pt x="879" y="8097"/>
                    <a:pt x="900" y="7951"/>
                    <a:pt x="942" y="7784"/>
                  </a:cubicBezTo>
                  <a:cubicBezTo>
                    <a:pt x="963" y="7721"/>
                    <a:pt x="963" y="7637"/>
                    <a:pt x="984" y="7533"/>
                  </a:cubicBezTo>
                  <a:cubicBezTo>
                    <a:pt x="1026" y="7449"/>
                    <a:pt x="1047" y="7344"/>
                    <a:pt x="1068" y="7240"/>
                  </a:cubicBezTo>
                  <a:lnTo>
                    <a:pt x="1151" y="6926"/>
                  </a:lnTo>
                  <a:cubicBezTo>
                    <a:pt x="1172" y="6821"/>
                    <a:pt x="1193" y="6717"/>
                    <a:pt x="1256" y="6612"/>
                  </a:cubicBezTo>
                  <a:cubicBezTo>
                    <a:pt x="1298" y="6403"/>
                    <a:pt x="1402" y="6172"/>
                    <a:pt x="1486" y="5921"/>
                  </a:cubicBezTo>
                  <a:cubicBezTo>
                    <a:pt x="1653" y="5461"/>
                    <a:pt x="1842" y="4938"/>
                    <a:pt x="2030" y="4436"/>
                  </a:cubicBezTo>
                  <a:cubicBezTo>
                    <a:pt x="2239" y="3934"/>
                    <a:pt x="2428" y="3411"/>
                    <a:pt x="2616" y="2929"/>
                  </a:cubicBezTo>
                  <a:cubicBezTo>
                    <a:pt x="2783" y="2427"/>
                    <a:pt x="2951" y="1988"/>
                    <a:pt x="3055" y="1590"/>
                  </a:cubicBezTo>
                  <a:cubicBezTo>
                    <a:pt x="3181" y="1193"/>
                    <a:pt x="3265" y="858"/>
                    <a:pt x="3306" y="628"/>
                  </a:cubicBezTo>
                  <a:cubicBezTo>
                    <a:pt x="3369" y="377"/>
                    <a:pt x="3390" y="251"/>
                    <a:pt x="3390" y="251"/>
                  </a:cubicBezTo>
                  <a:cubicBezTo>
                    <a:pt x="3432" y="126"/>
                    <a:pt x="3390" y="0"/>
                    <a:pt x="3306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07"/>
            <p:cNvSpPr/>
            <p:nvPr/>
          </p:nvSpPr>
          <p:spPr>
            <a:xfrm>
              <a:off x="7039725" y="2865138"/>
              <a:ext cx="74300" cy="146175"/>
            </a:xfrm>
            <a:custGeom>
              <a:avLst/>
              <a:gdLst/>
              <a:ahLst/>
              <a:cxnLst/>
              <a:rect l="l" t="t" r="r" b="b"/>
              <a:pathLst>
                <a:path w="2972" h="5847" extrusionOk="0">
                  <a:moveTo>
                    <a:pt x="110" y="1"/>
                  </a:moveTo>
                  <a:cubicBezTo>
                    <a:pt x="94" y="1"/>
                    <a:pt x="78" y="3"/>
                    <a:pt x="63" y="8"/>
                  </a:cubicBezTo>
                  <a:cubicBezTo>
                    <a:pt x="21" y="29"/>
                    <a:pt x="0" y="113"/>
                    <a:pt x="21" y="197"/>
                  </a:cubicBezTo>
                  <a:cubicBezTo>
                    <a:pt x="21" y="197"/>
                    <a:pt x="42" y="280"/>
                    <a:pt x="126" y="427"/>
                  </a:cubicBezTo>
                  <a:cubicBezTo>
                    <a:pt x="168" y="594"/>
                    <a:pt x="272" y="803"/>
                    <a:pt x="377" y="1034"/>
                  </a:cubicBezTo>
                  <a:cubicBezTo>
                    <a:pt x="482" y="1264"/>
                    <a:pt x="649" y="1557"/>
                    <a:pt x="796" y="1871"/>
                  </a:cubicBezTo>
                  <a:lnTo>
                    <a:pt x="1277" y="2812"/>
                  </a:lnTo>
                  <a:cubicBezTo>
                    <a:pt x="1423" y="3126"/>
                    <a:pt x="1591" y="3461"/>
                    <a:pt x="1695" y="3754"/>
                  </a:cubicBezTo>
                  <a:cubicBezTo>
                    <a:pt x="1737" y="3900"/>
                    <a:pt x="1821" y="4047"/>
                    <a:pt x="1884" y="4193"/>
                  </a:cubicBezTo>
                  <a:cubicBezTo>
                    <a:pt x="1925" y="4319"/>
                    <a:pt x="1988" y="4465"/>
                    <a:pt x="2009" y="4591"/>
                  </a:cubicBezTo>
                  <a:cubicBezTo>
                    <a:pt x="2030" y="4716"/>
                    <a:pt x="2051" y="4821"/>
                    <a:pt x="2114" y="4925"/>
                  </a:cubicBezTo>
                  <a:cubicBezTo>
                    <a:pt x="2135" y="5030"/>
                    <a:pt x="2135" y="5114"/>
                    <a:pt x="2156" y="5197"/>
                  </a:cubicBezTo>
                  <a:cubicBezTo>
                    <a:pt x="2197" y="5260"/>
                    <a:pt x="2197" y="5323"/>
                    <a:pt x="2197" y="5344"/>
                  </a:cubicBezTo>
                  <a:lnTo>
                    <a:pt x="2197" y="5407"/>
                  </a:lnTo>
                  <a:cubicBezTo>
                    <a:pt x="2197" y="5448"/>
                    <a:pt x="2218" y="5511"/>
                    <a:pt x="2239" y="5553"/>
                  </a:cubicBezTo>
                  <a:cubicBezTo>
                    <a:pt x="2260" y="5616"/>
                    <a:pt x="2302" y="5658"/>
                    <a:pt x="2323" y="5679"/>
                  </a:cubicBezTo>
                  <a:cubicBezTo>
                    <a:pt x="2407" y="5762"/>
                    <a:pt x="2469" y="5825"/>
                    <a:pt x="2616" y="5846"/>
                  </a:cubicBezTo>
                  <a:cubicBezTo>
                    <a:pt x="2721" y="5846"/>
                    <a:pt x="2825" y="5783"/>
                    <a:pt x="2888" y="5720"/>
                  </a:cubicBezTo>
                  <a:cubicBezTo>
                    <a:pt x="2930" y="5658"/>
                    <a:pt x="2951" y="5616"/>
                    <a:pt x="2972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97"/>
                    <a:pt x="2930" y="5135"/>
                    <a:pt x="2930" y="5030"/>
                  </a:cubicBezTo>
                  <a:cubicBezTo>
                    <a:pt x="2888" y="4946"/>
                    <a:pt x="2867" y="4842"/>
                    <a:pt x="2846" y="4716"/>
                  </a:cubicBezTo>
                  <a:cubicBezTo>
                    <a:pt x="2825" y="4612"/>
                    <a:pt x="2762" y="4486"/>
                    <a:pt x="2721" y="4360"/>
                  </a:cubicBezTo>
                  <a:cubicBezTo>
                    <a:pt x="2658" y="4214"/>
                    <a:pt x="2616" y="4068"/>
                    <a:pt x="2532" y="3942"/>
                  </a:cubicBezTo>
                  <a:cubicBezTo>
                    <a:pt x="2449" y="3775"/>
                    <a:pt x="2407" y="3628"/>
                    <a:pt x="2323" y="3482"/>
                  </a:cubicBezTo>
                  <a:cubicBezTo>
                    <a:pt x="2156" y="3168"/>
                    <a:pt x="1988" y="2854"/>
                    <a:pt x="1800" y="2540"/>
                  </a:cubicBezTo>
                  <a:cubicBezTo>
                    <a:pt x="1612" y="2226"/>
                    <a:pt x="1402" y="1912"/>
                    <a:pt x="1214" y="1640"/>
                  </a:cubicBezTo>
                  <a:cubicBezTo>
                    <a:pt x="1047" y="1347"/>
                    <a:pt x="858" y="1075"/>
                    <a:pt x="733" y="845"/>
                  </a:cubicBezTo>
                  <a:cubicBezTo>
                    <a:pt x="586" y="615"/>
                    <a:pt x="461" y="427"/>
                    <a:pt x="377" y="301"/>
                  </a:cubicBezTo>
                  <a:cubicBezTo>
                    <a:pt x="314" y="155"/>
                    <a:pt x="252" y="92"/>
                    <a:pt x="252" y="92"/>
                  </a:cubicBezTo>
                  <a:cubicBezTo>
                    <a:pt x="220" y="28"/>
                    <a:pt x="163" y="1"/>
                    <a:pt x="110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107"/>
          <p:cNvGrpSpPr/>
          <p:nvPr/>
        </p:nvGrpSpPr>
        <p:grpSpPr>
          <a:xfrm>
            <a:off x="7960875" y="2758363"/>
            <a:ext cx="731850" cy="925625"/>
            <a:chOff x="7960875" y="2758363"/>
            <a:chExt cx="731850" cy="925625"/>
          </a:xfrm>
        </p:grpSpPr>
        <p:sp>
          <p:nvSpPr>
            <p:cNvPr id="4414" name="Google Shape;4414;p107"/>
            <p:cNvSpPr/>
            <p:nvPr/>
          </p:nvSpPr>
          <p:spPr>
            <a:xfrm>
              <a:off x="8120950" y="3455388"/>
              <a:ext cx="457725" cy="228600"/>
            </a:xfrm>
            <a:custGeom>
              <a:avLst/>
              <a:gdLst/>
              <a:ahLst/>
              <a:cxnLst/>
              <a:rect l="l" t="t" r="r" b="b"/>
              <a:pathLst>
                <a:path w="18309" h="9144" extrusionOk="0">
                  <a:moveTo>
                    <a:pt x="9165" y="0"/>
                  </a:moveTo>
                  <a:cubicBezTo>
                    <a:pt x="4102" y="0"/>
                    <a:pt x="1" y="4101"/>
                    <a:pt x="1" y="9144"/>
                  </a:cubicBezTo>
                  <a:lnTo>
                    <a:pt x="18309" y="9144"/>
                  </a:lnTo>
                  <a:cubicBezTo>
                    <a:pt x="18309" y="4101"/>
                    <a:pt x="14208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07"/>
            <p:cNvSpPr/>
            <p:nvPr/>
          </p:nvSpPr>
          <p:spPr>
            <a:xfrm>
              <a:off x="7960875" y="3523913"/>
              <a:ext cx="320175" cy="160075"/>
            </a:xfrm>
            <a:custGeom>
              <a:avLst/>
              <a:gdLst/>
              <a:ahLst/>
              <a:cxnLst/>
              <a:rect l="l" t="t" r="r" b="b"/>
              <a:pathLst>
                <a:path w="12807" h="6403" extrusionOk="0">
                  <a:moveTo>
                    <a:pt x="6404" y="0"/>
                  </a:moveTo>
                  <a:cubicBezTo>
                    <a:pt x="2868" y="0"/>
                    <a:pt x="1" y="2867"/>
                    <a:pt x="1" y="6403"/>
                  </a:cubicBezTo>
                  <a:lnTo>
                    <a:pt x="12806" y="6403"/>
                  </a:lnTo>
                  <a:cubicBezTo>
                    <a:pt x="12806" y="2867"/>
                    <a:pt x="9940" y="0"/>
                    <a:pt x="640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07"/>
            <p:cNvSpPr/>
            <p:nvPr/>
          </p:nvSpPr>
          <p:spPr>
            <a:xfrm>
              <a:off x="8439000" y="2826013"/>
              <a:ext cx="253200" cy="247675"/>
            </a:xfrm>
            <a:custGeom>
              <a:avLst/>
              <a:gdLst/>
              <a:ahLst/>
              <a:cxnLst/>
              <a:rect l="l" t="t" r="r" b="b"/>
              <a:pathLst>
                <a:path w="10128" h="9907" extrusionOk="0">
                  <a:moveTo>
                    <a:pt x="5099" y="0"/>
                  </a:moveTo>
                  <a:cubicBezTo>
                    <a:pt x="2463" y="0"/>
                    <a:pt x="248" y="2057"/>
                    <a:pt x="126" y="4712"/>
                  </a:cubicBezTo>
                  <a:cubicBezTo>
                    <a:pt x="0" y="7432"/>
                    <a:pt x="2093" y="9754"/>
                    <a:pt x="4834" y="9901"/>
                  </a:cubicBezTo>
                  <a:cubicBezTo>
                    <a:pt x="4911" y="9905"/>
                    <a:pt x="4989" y="9906"/>
                    <a:pt x="5066" y="9906"/>
                  </a:cubicBezTo>
                  <a:cubicBezTo>
                    <a:pt x="7685" y="9906"/>
                    <a:pt x="9880" y="7856"/>
                    <a:pt x="10002" y="5193"/>
                  </a:cubicBezTo>
                  <a:cubicBezTo>
                    <a:pt x="10127" y="2473"/>
                    <a:pt x="8035" y="130"/>
                    <a:pt x="5294" y="4"/>
                  </a:cubicBezTo>
                  <a:cubicBezTo>
                    <a:pt x="5229" y="2"/>
                    <a:pt x="5163" y="0"/>
                    <a:pt x="5099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07"/>
            <p:cNvSpPr/>
            <p:nvPr/>
          </p:nvSpPr>
          <p:spPr>
            <a:xfrm>
              <a:off x="8440050" y="2866913"/>
              <a:ext cx="148575" cy="220350"/>
            </a:xfrm>
            <a:custGeom>
              <a:avLst/>
              <a:gdLst/>
              <a:ahLst/>
              <a:cxnLst/>
              <a:rect l="l" t="t" r="r" b="b"/>
              <a:pathLst>
                <a:path w="5943" h="8814" extrusionOk="0">
                  <a:moveTo>
                    <a:pt x="5880" y="0"/>
                  </a:moveTo>
                  <a:cubicBezTo>
                    <a:pt x="5859" y="0"/>
                    <a:pt x="5817" y="84"/>
                    <a:pt x="5775" y="230"/>
                  </a:cubicBezTo>
                  <a:cubicBezTo>
                    <a:pt x="5775" y="230"/>
                    <a:pt x="5775" y="251"/>
                    <a:pt x="5754" y="335"/>
                  </a:cubicBezTo>
                  <a:cubicBezTo>
                    <a:pt x="5754" y="398"/>
                    <a:pt x="5733" y="523"/>
                    <a:pt x="5712" y="649"/>
                  </a:cubicBezTo>
                  <a:cubicBezTo>
                    <a:pt x="5712" y="774"/>
                    <a:pt x="5670" y="942"/>
                    <a:pt x="5649" y="1130"/>
                  </a:cubicBezTo>
                  <a:cubicBezTo>
                    <a:pt x="5628" y="1318"/>
                    <a:pt x="5628" y="1528"/>
                    <a:pt x="5566" y="1758"/>
                  </a:cubicBezTo>
                  <a:cubicBezTo>
                    <a:pt x="5545" y="1904"/>
                    <a:pt x="5524" y="2051"/>
                    <a:pt x="5503" y="2176"/>
                  </a:cubicBezTo>
                  <a:cubicBezTo>
                    <a:pt x="5461" y="2344"/>
                    <a:pt x="5398" y="2469"/>
                    <a:pt x="5336" y="2657"/>
                  </a:cubicBezTo>
                  <a:cubicBezTo>
                    <a:pt x="5315" y="2741"/>
                    <a:pt x="5252" y="2804"/>
                    <a:pt x="5231" y="2908"/>
                  </a:cubicBezTo>
                  <a:cubicBezTo>
                    <a:pt x="5189" y="3013"/>
                    <a:pt x="5126" y="3097"/>
                    <a:pt x="5084" y="3201"/>
                  </a:cubicBezTo>
                  <a:cubicBezTo>
                    <a:pt x="4792" y="3704"/>
                    <a:pt x="4394" y="4185"/>
                    <a:pt x="4038" y="4666"/>
                  </a:cubicBezTo>
                  <a:cubicBezTo>
                    <a:pt x="3662" y="5168"/>
                    <a:pt x="3264" y="5649"/>
                    <a:pt x="2908" y="6089"/>
                  </a:cubicBezTo>
                  <a:lnTo>
                    <a:pt x="2364" y="6717"/>
                  </a:lnTo>
                  <a:cubicBezTo>
                    <a:pt x="2176" y="6884"/>
                    <a:pt x="2009" y="7072"/>
                    <a:pt x="1841" y="7240"/>
                  </a:cubicBezTo>
                  <a:cubicBezTo>
                    <a:pt x="1527" y="7554"/>
                    <a:pt x="1234" y="7805"/>
                    <a:pt x="1025" y="7972"/>
                  </a:cubicBezTo>
                  <a:cubicBezTo>
                    <a:pt x="816" y="8118"/>
                    <a:pt x="690" y="8202"/>
                    <a:pt x="690" y="8202"/>
                  </a:cubicBezTo>
                  <a:cubicBezTo>
                    <a:pt x="502" y="8307"/>
                    <a:pt x="335" y="8411"/>
                    <a:pt x="209" y="8516"/>
                  </a:cubicBezTo>
                  <a:cubicBezTo>
                    <a:pt x="84" y="8600"/>
                    <a:pt x="0" y="8642"/>
                    <a:pt x="0" y="8725"/>
                  </a:cubicBezTo>
                  <a:cubicBezTo>
                    <a:pt x="0" y="8761"/>
                    <a:pt x="78" y="8813"/>
                    <a:pt x="220" y="8813"/>
                  </a:cubicBezTo>
                  <a:cubicBezTo>
                    <a:pt x="243" y="8813"/>
                    <a:pt x="267" y="8812"/>
                    <a:pt x="293" y="8809"/>
                  </a:cubicBezTo>
                  <a:cubicBezTo>
                    <a:pt x="306" y="8811"/>
                    <a:pt x="320" y="8812"/>
                    <a:pt x="335" y="8812"/>
                  </a:cubicBezTo>
                  <a:cubicBezTo>
                    <a:pt x="466" y="8812"/>
                    <a:pt x="674" y="8731"/>
                    <a:pt x="900" y="8600"/>
                  </a:cubicBezTo>
                  <a:lnTo>
                    <a:pt x="900" y="8600"/>
                  </a:lnTo>
                  <a:cubicBezTo>
                    <a:pt x="886" y="8607"/>
                    <a:pt x="876" y="8609"/>
                    <a:pt x="872" y="8609"/>
                  </a:cubicBezTo>
                  <a:cubicBezTo>
                    <a:pt x="863" y="8609"/>
                    <a:pt x="872" y="8600"/>
                    <a:pt x="900" y="8600"/>
                  </a:cubicBezTo>
                  <a:cubicBezTo>
                    <a:pt x="900" y="8600"/>
                    <a:pt x="921" y="8558"/>
                    <a:pt x="1004" y="8516"/>
                  </a:cubicBezTo>
                  <a:cubicBezTo>
                    <a:pt x="1046" y="8453"/>
                    <a:pt x="1151" y="8411"/>
                    <a:pt x="1255" y="8307"/>
                  </a:cubicBezTo>
                  <a:cubicBezTo>
                    <a:pt x="1465" y="8118"/>
                    <a:pt x="1779" y="7867"/>
                    <a:pt x="2092" y="7533"/>
                  </a:cubicBezTo>
                  <a:cubicBezTo>
                    <a:pt x="2260" y="7365"/>
                    <a:pt x="2427" y="7156"/>
                    <a:pt x="2615" y="6968"/>
                  </a:cubicBezTo>
                  <a:cubicBezTo>
                    <a:pt x="2804" y="6758"/>
                    <a:pt x="2992" y="6549"/>
                    <a:pt x="3159" y="6319"/>
                  </a:cubicBezTo>
                  <a:cubicBezTo>
                    <a:pt x="3536" y="5880"/>
                    <a:pt x="3934" y="5377"/>
                    <a:pt x="4268" y="4854"/>
                  </a:cubicBezTo>
                  <a:cubicBezTo>
                    <a:pt x="4603" y="4352"/>
                    <a:pt x="5001" y="3871"/>
                    <a:pt x="5294" y="3348"/>
                  </a:cubicBezTo>
                  <a:lnTo>
                    <a:pt x="5440" y="3034"/>
                  </a:lnTo>
                  <a:cubicBezTo>
                    <a:pt x="5503" y="2929"/>
                    <a:pt x="5524" y="2825"/>
                    <a:pt x="5545" y="2741"/>
                  </a:cubicBezTo>
                  <a:cubicBezTo>
                    <a:pt x="5608" y="2553"/>
                    <a:pt x="5670" y="2406"/>
                    <a:pt x="5712" y="2239"/>
                  </a:cubicBezTo>
                  <a:cubicBezTo>
                    <a:pt x="5733" y="2092"/>
                    <a:pt x="5754" y="1925"/>
                    <a:pt x="5775" y="1800"/>
                  </a:cubicBezTo>
                  <a:cubicBezTo>
                    <a:pt x="5817" y="1569"/>
                    <a:pt x="5817" y="1339"/>
                    <a:pt x="5838" y="1172"/>
                  </a:cubicBezTo>
                  <a:cubicBezTo>
                    <a:pt x="5838" y="984"/>
                    <a:pt x="5859" y="837"/>
                    <a:pt x="5859" y="670"/>
                  </a:cubicBezTo>
                  <a:cubicBezTo>
                    <a:pt x="5859" y="544"/>
                    <a:pt x="5880" y="440"/>
                    <a:pt x="5880" y="356"/>
                  </a:cubicBezTo>
                  <a:cubicBezTo>
                    <a:pt x="5880" y="272"/>
                    <a:pt x="5921" y="251"/>
                    <a:pt x="5921" y="251"/>
                  </a:cubicBezTo>
                  <a:cubicBezTo>
                    <a:pt x="5942" y="84"/>
                    <a:pt x="5921" y="0"/>
                    <a:pt x="5880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07"/>
            <p:cNvSpPr/>
            <p:nvPr/>
          </p:nvSpPr>
          <p:spPr>
            <a:xfrm>
              <a:off x="8525825" y="2919288"/>
              <a:ext cx="136025" cy="91800"/>
            </a:xfrm>
            <a:custGeom>
              <a:avLst/>
              <a:gdLst/>
              <a:ahLst/>
              <a:cxnLst/>
              <a:rect l="l" t="t" r="r" b="b"/>
              <a:pathLst>
                <a:path w="5441" h="3672" extrusionOk="0">
                  <a:moveTo>
                    <a:pt x="5375" y="0"/>
                  </a:moveTo>
                  <a:cubicBezTo>
                    <a:pt x="5339" y="0"/>
                    <a:pt x="5296" y="25"/>
                    <a:pt x="5252" y="39"/>
                  </a:cubicBezTo>
                  <a:cubicBezTo>
                    <a:pt x="5252" y="39"/>
                    <a:pt x="5169" y="81"/>
                    <a:pt x="5043" y="165"/>
                  </a:cubicBezTo>
                  <a:cubicBezTo>
                    <a:pt x="4918" y="249"/>
                    <a:pt x="4708" y="374"/>
                    <a:pt x="4478" y="500"/>
                  </a:cubicBezTo>
                  <a:cubicBezTo>
                    <a:pt x="4227" y="646"/>
                    <a:pt x="3955" y="793"/>
                    <a:pt x="3620" y="960"/>
                  </a:cubicBezTo>
                  <a:cubicBezTo>
                    <a:pt x="3306" y="1106"/>
                    <a:pt x="2993" y="1295"/>
                    <a:pt x="2658" y="1441"/>
                  </a:cubicBezTo>
                  <a:cubicBezTo>
                    <a:pt x="2323" y="1630"/>
                    <a:pt x="2009" y="1797"/>
                    <a:pt x="1716" y="1964"/>
                  </a:cubicBezTo>
                  <a:cubicBezTo>
                    <a:pt x="1570" y="2069"/>
                    <a:pt x="1423" y="2153"/>
                    <a:pt x="1298" y="2236"/>
                  </a:cubicBezTo>
                  <a:cubicBezTo>
                    <a:pt x="1172" y="2320"/>
                    <a:pt x="1047" y="2425"/>
                    <a:pt x="942" y="2487"/>
                  </a:cubicBezTo>
                  <a:cubicBezTo>
                    <a:pt x="691" y="2655"/>
                    <a:pt x="524" y="2801"/>
                    <a:pt x="419" y="2948"/>
                  </a:cubicBezTo>
                  <a:cubicBezTo>
                    <a:pt x="272" y="3052"/>
                    <a:pt x="231" y="3136"/>
                    <a:pt x="231" y="3136"/>
                  </a:cubicBezTo>
                  <a:cubicBezTo>
                    <a:pt x="126" y="3220"/>
                    <a:pt x="42" y="3324"/>
                    <a:pt x="21" y="3450"/>
                  </a:cubicBezTo>
                  <a:cubicBezTo>
                    <a:pt x="0" y="3554"/>
                    <a:pt x="0" y="3617"/>
                    <a:pt x="21" y="3659"/>
                  </a:cubicBezTo>
                  <a:cubicBezTo>
                    <a:pt x="37" y="3667"/>
                    <a:pt x="55" y="3672"/>
                    <a:pt x="77" y="3672"/>
                  </a:cubicBezTo>
                  <a:cubicBezTo>
                    <a:pt x="115" y="3672"/>
                    <a:pt x="164" y="3657"/>
                    <a:pt x="231" y="3617"/>
                  </a:cubicBezTo>
                  <a:cubicBezTo>
                    <a:pt x="242" y="3625"/>
                    <a:pt x="253" y="3628"/>
                    <a:pt x="265" y="3628"/>
                  </a:cubicBezTo>
                  <a:cubicBezTo>
                    <a:pt x="317" y="3628"/>
                    <a:pt x="375" y="3557"/>
                    <a:pt x="461" y="3471"/>
                  </a:cubicBezTo>
                  <a:lnTo>
                    <a:pt x="649" y="3282"/>
                  </a:lnTo>
                  <a:cubicBezTo>
                    <a:pt x="754" y="3178"/>
                    <a:pt x="942" y="3031"/>
                    <a:pt x="1151" y="2864"/>
                  </a:cubicBezTo>
                  <a:cubicBezTo>
                    <a:pt x="1256" y="2780"/>
                    <a:pt x="1381" y="2697"/>
                    <a:pt x="1486" y="2613"/>
                  </a:cubicBezTo>
                  <a:cubicBezTo>
                    <a:pt x="1612" y="2508"/>
                    <a:pt x="1758" y="2425"/>
                    <a:pt x="1905" y="2320"/>
                  </a:cubicBezTo>
                  <a:cubicBezTo>
                    <a:pt x="2197" y="2132"/>
                    <a:pt x="2511" y="1943"/>
                    <a:pt x="2825" y="1755"/>
                  </a:cubicBezTo>
                  <a:lnTo>
                    <a:pt x="3767" y="1211"/>
                  </a:lnTo>
                  <a:cubicBezTo>
                    <a:pt x="4060" y="1023"/>
                    <a:pt x="4332" y="876"/>
                    <a:pt x="4583" y="709"/>
                  </a:cubicBezTo>
                  <a:cubicBezTo>
                    <a:pt x="4813" y="562"/>
                    <a:pt x="5001" y="437"/>
                    <a:pt x="5127" y="332"/>
                  </a:cubicBezTo>
                  <a:cubicBezTo>
                    <a:pt x="5252" y="228"/>
                    <a:pt x="5336" y="165"/>
                    <a:pt x="5336" y="165"/>
                  </a:cubicBezTo>
                  <a:cubicBezTo>
                    <a:pt x="5420" y="123"/>
                    <a:pt x="5441" y="39"/>
                    <a:pt x="5420" y="18"/>
                  </a:cubicBezTo>
                  <a:cubicBezTo>
                    <a:pt x="5407" y="5"/>
                    <a:pt x="5392" y="0"/>
                    <a:pt x="537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07"/>
            <p:cNvSpPr/>
            <p:nvPr/>
          </p:nvSpPr>
          <p:spPr>
            <a:xfrm>
              <a:off x="8551975" y="2857863"/>
              <a:ext cx="20950" cy="107225"/>
            </a:xfrm>
            <a:custGeom>
              <a:avLst/>
              <a:gdLst/>
              <a:ahLst/>
              <a:cxnLst/>
              <a:rect l="l" t="t" r="r" b="b"/>
              <a:pathLst>
                <a:path w="838" h="4289" extrusionOk="0">
                  <a:moveTo>
                    <a:pt x="65" y="1"/>
                  </a:moveTo>
                  <a:cubicBezTo>
                    <a:pt x="57" y="1"/>
                    <a:pt x="50" y="3"/>
                    <a:pt x="43" y="6"/>
                  </a:cubicBezTo>
                  <a:cubicBezTo>
                    <a:pt x="22" y="6"/>
                    <a:pt x="1" y="69"/>
                    <a:pt x="1" y="111"/>
                  </a:cubicBezTo>
                  <a:cubicBezTo>
                    <a:pt x="1" y="111"/>
                    <a:pt x="1" y="174"/>
                    <a:pt x="22" y="299"/>
                  </a:cubicBezTo>
                  <a:cubicBezTo>
                    <a:pt x="43" y="404"/>
                    <a:pt x="84" y="571"/>
                    <a:pt x="105" y="739"/>
                  </a:cubicBezTo>
                  <a:cubicBezTo>
                    <a:pt x="147" y="927"/>
                    <a:pt x="189" y="1136"/>
                    <a:pt x="231" y="1366"/>
                  </a:cubicBezTo>
                  <a:lnTo>
                    <a:pt x="398" y="2078"/>
                  </a:lnTo>
                  <a:cubicBezTo>
                    <a:pt x="440" y="2308"/>
                    <a:pt x="461" y="2559"/>
                    <a:pt x="503" y="2789"/>
                  </a:cubicBezTo>
                  <a:lnTo>
                    <a:pt x="503" y="3103"/>
                  </a:lnTo>
                  <a:cubicBezTo>
                    <a:pt x="503" y="3208"/>
                    <a:pt x="503" y="3291"/>
                    <a:pt x="461" y="3396"/>
                  </a:cubicBezTo>
                  <a:cubicBezTo>
                    <a:pt x="440" y="3542"/>
                    <a:pt x="419" y="3668"/>
                    <a:pt x="356" y="3773"/>
                  </a:cubicBezTo>
                  <a:cubicBezTo>
                    <a:pt x="335" y="3835"/>
                    <a:pt x="335" y="3856"/>
                    <a:pt x="315" y="3877"/>
                  </a:cubicBezTo>
                  <a:cubicBezTo>
                    <a:pt x="315" y="3919"/>
                    <a:pt x="294" y="3919"/>
                    <a:pt x="294" y="3919"/>
                  </a:cubicBezTo>
                  <a:cubicBezTo>
                    <a:pt x="231" y="3961"/>
                    <a:pt x="231" y="4045"/>
                    <a:pt x="210" y="4087"/>
                  </a:cubicBezTo>
                  <a:cubicBezTo>
                    <a:pt x="210" y="4149"/>
                    <a:pt x="210" y="4233"/>
                    <a:pt x="231" y="4254"/>
                  </a:cubicBezTo>
                  <a:cubicBezTo>
                    <a:pt x="243" y="4278"/>
                    <a:pt x="277" y="4289"/>
                    <a:pt x="320" y="4289"/>
                  </a:cubicBezTo>
                  <a:cubicBezTo>
                    <a:pt x="350" y="4289"/>
                    <a:pt x="384" y="4283"/>
                    <a:pt x="419" y="4275"/>
                  </a:cubicBezTo>
                  <a:cubicBezTo>
                    <a:pt x="503" y="4191"/>
                    <a:pt x="566" y="4149"/>
                    <a:pt x="649" y="4045"/>
                  </a:cubicBezTo>
                  <a:cubicBezTo>
                    <a:pt x="649" y="4045"/>
                    <a:pt x="649" y="4024"/>
                    <a:pt x="670" y="3982"/>
                  </a:cubicBezTo>
                  <a:cubicBezTo>
                    <a:pt x="712" y="3961"/>
                    <a:pt x="733" y="3919"/>
                    <a:pt x="733" y="3856"/>
                  </a:cubicBezTo>
                  <a:cubicBezTo>
                    <a:pt x="775" y="3752"/>
                    <a:pt x="838" y="3563"/>
                    <a:pt x="838" y="3354"/>
                  </a:cubicBezTo>
                  <a:lnTo>
                    <a:pt x="838" y="3040"/>
                  </a:lnTo>
                  <a:cubicBezTo>
                    <a:pt x="838" y="2936"/>
                    <a:pt x="838" y="2810"/>
                    <a:pt x="817" y="2706"/>
                  </a:cubicBezTo>
                  <a:cubicBezTo>
                    <a:pt x="775" y="2475"/>
                    <a:pt x="733" y="2203"/>
                    <a:pt x="670" y="1973"/>
                  </a:cubicBezTo>
                  <a:cubicBezTo>
                    <a:pt x="628" y="1743"/>
                    <a:pt x="545" y="1513"/>
                    <a:pt x="461" y="1262"/>
                  </a:cubicBezTo>
                  <a:cubicBezTo>
                    <a:pt x="398" y="1053"/>
                    <a:pt x="335" y="843"/>
                    <a:pt x="294" y="676"/>
                  </a:cubicBezTo>
                  <a:cubicBezTo>
                    <a:pt x="231" y="488"/>
                    <a:pt x="189" y="362"/>
                    <a:pt x="147" y="257"/>
                  </a:cubicBezTo>
                  <a:cubicBezTo>
                    <a:pt x="126" y="153"/>
                    <a:pt x="126" y="90"/>
                    <a:pt x="126" y="90"/>
                  </a:cubicBezTo>
                  <a:cubicBezTo>
                    <a:pt x="126" y="38"/>
                    <a:pt x="98" y="1"/>
                    <a:pt x="65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07"/>
            <p:cNvSpPr/>
            <p:nvPr/>
          </p:nvSpPr>
          <p:spPr>
            <a:xfrm>
              <a:off x="8335425" y="3014213"/>
              <a:ext cx="357300" cy="348300"/>
            </a:xfrm>
            <a:custGeom>
              <a:avLst/>
              <a:gdLst/>
              <a:ahLst/>
              <a:cxnLst/>
              <a:rect l="l" t="t" r="r" b="b"/>
              <a:pathLst>
                <a:path w="14292" h="13932" extrusionOk="0">
                  <a:moveTo>
                    <a:pt x="7145" y="0"/>
                  </a:moveTo>
                  <a:cubicBezTo>
                    <a:pt x="3447" y="0"/>
                    <a:pt x="371" y="2907"/>
                    <a:pt x="189" y="6620"/>
                  </a:cubicBezTo>
                  <a:cubicBezTo>
                    <a:pt x="0" y="10470"/>
                    <a:pt x="2951" y="13734"/>
                    <a:pt x="6800" y="13923"/>
                  </a:cubicBezTo>
                  <a:cubicBezTo>
                    <a:pt x="6916" y="13928"/>
                    <a:pt x="7032" y="13931"/>
                    <a:pt x="7147" y="13931"/>
                  </a:cubicBezTo>
                  <a:cubicBezTo>
                    <a:pt x="10844" y="13931"/>
                    <a:pt x="13920" y="11025"/>
                    <a:pt x="14103" y="7311"/>
                  </a:cubicBezTo>
                  <a:cubicBezTo>
                    <a:pt x="14291" y="3461"/>
                    <a:pt x="11320" y="197"/>
                    <a:pt x="7491" y="9"/>
                  </a:cubicBezTo>
                  <a:cubicBezTo>
                    <a:pt x="7375" y="3"/>
                    <a:pt x="7259" y="0"/>
                    <a:pt x="714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07"/>
            <p:cNvSpPr/>
            <p:nvPr/>
          </p:nvSpPr>
          <p:spPr>
            <a:xfrm>
              <a:off x="8011625" y="2758363"/>
              <a:ext cx="509000" cy="496450"/>
            </a:xfrm>
            <a:custGeom>
              <a:avLst/>
              <a:gdLst/>
              <a:ahLst/>
              <a:cxnLst/>
              <a:rect l="l" t="t" r="r" b="b"/>
              <a:pathLst>
                <a:path w="20360" h="19858" extrusionOk="0">
                  <a:moveTo>
                    <a:pt x="10189" y="0"/>
                  </a:moveTo>
                  <a:cubicBezTo>
                    <a:pt x="4929" y="0"/>
                    <a:pt x="517" y="4142"/>
                    <a:pt x="273" y="9468"/>
                  </a:cubicBezTo>
                  <a:cubicBezTo>
                    <a:pt x="1" y="14929"/>
                    <a:pt x="4227" y="19575"/>
                    <a:pt x="9709" y="19847"/>
                  </a:cubicBezTo>
                  <a:cubicBezTo>
                    <a:pt x="9865" y="19854"/>
                    <a:pt x="10019" y="19857"/>
                    <a:pt x="10173" y="19857"/>
                  </a:cubicBezTo>
                  <a:cubicBezTo>
                    <a:pt x="15432" y="19857"/>
                    <a:pt x="19843" y="15736"/>
                    <a:pt x="20087" y="10410"/>
                  </a:cubicBezTo>
                  <a:cubicBezTo>
                    <a:pt x="20359" y="4928"/>
                    <a:pt x="16154" y="283"/>
                    <a:pt x="10651" y="11"/>
                  </a:cubicBezTo>
                  <a:cubicBezTo>
                    <a:pt x="10496" y="4"/>
                    <a:pt x="10342" y="0"/>
                    <a:pt x="10189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07"/>
            <p:cNvSpPr/>
            <p:nvPr/>
          </p:nvSpPr>
          <p:spPr>
            <a:xfrm>
              <a:off x="8260625" y="2930138"/>
              <a:ext cx="171600" cy="738675"/>
            </a:xfrm>
            <a:custGeom>
              <a:avLst/>
              <a:gdLst/>
              <a:ahLst/>
              <a:cxnLst/>
              <a:rect l="l" t="t" r="r" b="b"/>
              <a:pathLst>
                <a:path w="6864" h="29547" extrusionOk="0">
                  <a:moveTo>
                    <a:pt x="275" y="0"/>
                  </a:moveTo>
                  <a:cubicBezTo>
                    <a:pt x="251" y="0"/>
                    <a:pt x="229" y="8"/>
                    <a:pt x="209" y="24"/>
                  </a:cubicBezTo>
                  <a:cubicBezTo>
                    <a:pt x="105" y="128"/>
                    <a:pt x="168" y="442"/>
                    <a:pt x="314" y="798"/>
                  </a:cubicBezTo>
                  <a:cubicBezTo>
                    <a:pt x="314" y="798"/>
                    <a:pt x="377" y="903"/>
                    <a:pt x="461" y="1112"/>
                  </a:cubicBezTo>
                  <a:cubicBezTo>
                    <a:pt x="523" y="1321"/>
                    <a:pt x="670" y="1614"/>
                    <a:pt x="816" y="1991"/>
                  </a:cubicBezTo>
                  <a:cubicBezTo>
                    <a:pt x="900" y="2158"/>
                    <a:pt x="1005" y="2367"/>
                    <a:pt x="1109" y="2576"/>
                  </a:cubicBezTo>
                  <a:cubicBezTo>
                    <a:pt x="1214" y="2786"/>
                    <a:pt x="1318" y="3058"/>
                    <a:pt x="1444" y="3288"/>
                  </a:cubicBezTo>
                  <a:cubicBezTo>
                    <a:pt x="1569" y="3560"/>
                    <a:pt x="1716" y="3811"/>
                    <a:pt x="1841" y="4104"/>
                  </a:cubicBezTo>
                  <a:cubicBezTo>
                    <a:pt x="1925" y="4229"/>
                    <a:pt x="1967" y="4397"/>
                    <a:pt x="2051" y="4522"/>
                  </a:cubicBezTo>
                  <a:cubicBezTo>
                    <a:pt x="2072" y="4606"/>
                    <a:pt x="2134" y="4669"/>
                    <a:pt x="2155" y="4732"/>
                  </a:cubicBezTo>
                  <a:cubicBezTo>
                    <a:pt x="2176" y="4815"/>
                    <a:pt x="2239" y="4878"/>
                    <a:pt x="2260" y="4962"/>
                  </a:cubicBezTo>
                  <a:cubicBezTo>
                    <a:pt x="2385" y="5276"/>
                    <a:pt x="2553" y="5589"/>
                    <a:pt x="2616" y="5924"/>
                  </a:cubicBezTo>
                  <a:cubicBezTo>
                    <a:pt x="2658" y="6008"/>
                    <a:pt x="2678" y="6092"/>
                    <a:pt x="2699" y="6196"/>
                  </a:cubicBezTo>
                  <a:lnTo>
                    <a:pt x="2762" y="6322"/>
                  </a:lnTo>
                  <a:cubicBezTo>
                    <a:pt x="2762" y="6385"/>
                    <a:pt x="2783" y="6405"/>
                    <a:pt x="2783" y="6447"/>
                  </a:cubicBezTo>
                  <a:cubicBezTo>
                    <a:pt x="2825" y="6636"/>
                    <a:pt x="2867" y="6824"/>
                    <a:pt x="2909" y="7012"/>
                  </a:cubicBezTo>
                  <a:cubicBezTo>
                    <a:pt x="3076" y="7745"/>
                    <a:pt x="3139" y="8519"/>
                    <a:pt x="3118" y="9356"/>
                  </a:cubicBezTo>
                  <a:cubicBezTo>
                    <a:pt x="3097" y="10172"/>
                    <a:pt x="2971" y="11009"/>
                    <a:pt x="2699" y="11846"/>
                  </a:cubicBezTo>
                  <a:cubicBezTo>
                    <a:pt x="2469" y="12683"/>
                    <a:pt x="2155" y="13520"/>
                    <a:pt x="1758" y="14336"/>
                  </a:cubicBezTo>
                  <a:cubicBezTo>
                    <a:pt x="1653" y="14545"/>
                    <a:pt x="1569" y="14712"/>
                    <a:pt x="1465" y="14921"/>
                  </a:cubicBezTo>
                  <a:cubicBezTo>
                    <a:pt x="1360" y="15131"/>
                    <a:pt x="1256" y="15319"/>
                    <a:pt x="1151" y="15528"/>
                  </a:cubicBezTo>
                  <a:cubicBezTo>
                    <a:pt x="942" y="15968"/>
                    <a:pt x="712" y="16428"/>
                    <a:pt x="565" y="16867"/>
                  </a:cubicBezTo>
                  <a:cubicBezTo>
                    <a:pt x="481" y="17097"/>
                    <a:pt x="398" y="17328"/>
                    <a:pt x="356" y="17579"/>
                  </a:cubicBezTo>
                  <a:cubicBezTo>
                    <a:pt x="314" y="17704"/>
                    <a:pt x="293" y="17809"/>
                    <a:pt x="272" y="17913"/>
                  </a:cubicBezTo>
                  <a:lnTo>
                    <a:pt x="209" y="18102"/>
                  </a:lnTo>
                  <a:lnTo>
                    <a:pt x="189" y="18269"/>
                  </a:lnTo>
                  <a:cubicBezTo>
                    <a:pt x="84" y="18750"/>
                    <a:pt x="63" y="19211"/>
                    <a:pt x="42" y="19692"/>
                  </a:cubicBezTo>
                  <a:cubicBezTo>
                    <a:pt x="0" y="20634"/>
                    <a:pt x="105" y="21512"/>
                    <a:pt x="314" y="22349"/>
                  </a:cubicBezTo>
                  <a:cubicBezTo>
                    <a:pt x="523" y="23207"/>
                    <a:pt x="816" y="23919"/>
                    <a:pt x="1130" y="24609"/>
                  </a:cubicBezTo>
                  <a:cubicBezTo>
                    <a:pt x="1779" y="25948"/>
                    <a:pt x="2574" y="26890"/>
                    <a:pt x="3139" y="27517"/>
                  </a:cubicBezTo>
                  <a:cubicBezTo>
                    <a:pt x="3306" y="27664"/>
                    <a:pt x="3432" y="27810"/>
                    <a:pt x="3536" y="27936"/>
                  </a:cubicBezTo>
                  <a:cubicBezTo>
                    <a:pt x="3662" y="28041"/>
                    <a:pt x="3766" y="28145"/>
                    <a:pt x="3850" y="28229"/>
                  </a:cubicBezTo>
                  <a:cubicBezTo>
                    <a:pt x="3934" y="28292"/>
                    <a:pt x="4018" y="28354"/>
                    <a:pt x="4038" y="28396"/>
                  </a:cubicBezTo>
                  <a:cubicBezTo>
                    <a:pt x="4080" y="28438"/>
                    <a:pt x="4122" y="28459"/>
                    <a:pt x="4122" y="28459"/>
                  </a:cubicBezTo>
                  <a:cubicBezTo>
                    <a:pt x="4499" y="28815"/>
                    <a:pt x="4959" y="29087"/>
                    <a:pt x="5336" y="29275"/>
                  </a:cubicBezTo>
                  <a:cubicBezTo>
                    <a:pt x="5693" y="29425"/>
                    <a:pt x="6000" y="29508"/>
                    <a:pt x="6256" y="29508"/>
                  </a:cubicBezTo>
                  <a:cubicBezTo>
                    <a:pt x="6284" y="29508"/>
                    <a:pt x="6313" y="29507"/>
                    <a:pt x="6340" y="29505"/>
                  </a:cubicBezTo>
                  <a:cubicBezTo>
                    <a:pt x="6348" y="29481"/>
                    <a:pt x="6356" y="29459"/>
                    <a:pt x="6364" y="29437"/>
                  </a:cubicBezTo>
                  <a:lnTo>
                    <a:pt x="6364" y="29437"/>
                  </a:lnTo>
                  <a:cubicBezTo>
                    <a:pt x="6385" y="29462"/>
                    <a:pt x="6412" y="29484"/>
                    <a:pt x="6445" y="29505"/>
                  </a:cubicBezTo>
                  <a:cubicBezTo>
                    <a:pt x="6466" y="29526"/>
                    <a:pt x="6487" y="29547"/>
                    <a:pt x="6549" y="29547"/>
                  </a:cubicBezTo>
                  <a:lnTo>
                    <a:pt x="6654" y="29547"/>
                  </a:lnTo>
                  <a:cubicBezTo>
                    <a:pt x="6675" y="29547"/>
                    <a:pt x="6675" y="29547"/>
                    <a:pt x="6696" y="29526"/>
                  </a:cubicBezTo>
                  <a:cubicBezTo>
                    <a:pt x="6738" y="29505"/>
                    <a:pt x="6759" y="29505"/>
                    <a:pt x="6779" y="29463"/>
                  </a:cubicBezTo>
                  <a:cubicBezTo>
                    <a:pt x="6779" y="29442"/>
                    <a:pt x="6800" y="29442"/>
                    <a:pt x="6800" y="29421"/>
                  </a:cubicBezTo>
                  <a:cubicBezTo>
                    <a:pt x="6800" y="29401"/>
                    <a:pt x="6842" y="29401"/>
                    <a:pt x="6842" y="29359"/>
                  </a:cubicBezTo>
                  <a:cubicBezTo>
                    <a:pt x="6863" y="29317"/>
                    <a:pt x="6863" y="29296"/>
                    <a:pt x="6863" y="29233"/>
                  </a:cubicBezTo>
                  <a:lnTo>
                    <a:pt x="6675" y="28919"/>
                  </a:lnTo>
                  <a:cubicBezTo>
                    <a:pt x="6487" y="28501"/>
                    <a:pt x="5922" y="27936"/>
                    <a:pt x="5210" y="27308"/>
                  </a:cubicBezTo>
                  <a:cubicBezTo>
                    <a:pt x="5252" y="27224"/>
                    <a:pt x="5210" y="27204"/>
                    <a:pt x="5210" y="27204"/>
                  </a:cubicBezTo>
                  <a:lnTo>
                    <a:pt x="5168" y="27141"/>
                  </a:lnTo>
                  <a:cubicBezTo>
                    <a:pt x="5106" y="27120"/>
                    <a:pt x="5064" y="27078"/>
                    <a:pt x="4980" y="26994"/>
                  </a:cubicBezTo>
                  <a:lnTo>
                    <a:pt x="4708" y="26722"/>
                  </a:lnTo>
                  <a:cubicBezTo>
                    <a:pt x="4624" y="26618"/>
                    <a:pt x="4478" y="26513"/>
                    <a:pt x="4373" y="26367"/>
                  </a:cubicBezTo>
                  <a:cubicBezTo>
                    <a:pt x="3850" y="25823"/>
                    <a:pt x="3181" y="24986"/>
                    <a:pt x="2574" y="23856"/>
                  </a:cubicBezTo>
                  <a:cubicBezTo>
                    <a:pt x="2281" y="23270"/>
                    <a:pt x="2030" y="22642"/>
                    <a:pt x="1821" y="21952"/>
                  </a:cubicBezTo>
                  <a:cubicBezTo>
                    <a:pt x="1611" y="21240"/>
                    <a:pt x="1528" y="20487"/>
                    <a:pt x="1507" y="19692"/>
                  </a:cubicBezTo>
                  <a:cubicBezTo>
                    <a:pt x="1507" y="19294"/>
                    <a:pt x="1528" y="18876"/>
                    <a:pt x="1611" y="18499"/>
                  </a:cubicBezTo>
                  <a:lnTo>
                    <a:pt x="1632" y="18332"/>
                  </a:lnTo>
                  <a:lnTo>
                    <a:pt x="1653" y="18165"/>
                  </a:lnTo>
                  <a:cubicBezTo>
                    <a:pt x="1695" y="18081"/>
                    <a:pt x="1716" y="17976"/>
                    <a:pt x="1716" y="17851"/>
                  </a:cubicBezTo>
                  <a:cubicBezTo>
                    <a:pt x="1758" y="17641"/>
                    <a:pt x="1821" y="17474"/>
                    <a:pt x="1862" y="17265"/>
                  </a:cubicBezTo>
                  <a:cubicBezTo>
                    <a:pt x="2009" y="16867"/>
                    <a:pt x="2155" y="16470"/>
                    <a:pt x="2344" y="16072"/>
                  </a:cubicBezTo>
                  <a:lnTo>
                    <a:pt x="2658" y="15465"/>
                  </a:lnTo>
                  <a:cubicBezTo>
                    <a:pt x="2762" y="15256"/>
                    <a:pt x="2846" y="15005"/>
                    <a:pt x="2950" y="14796"/>
                  </a:cubicBezTo>
                  <a:cubicBezTo>
                    <a:pt x="3306" y="13938"/>
                    <a:pt x="3620" y="13017"/>
                    <a:pt x="3850" y="12118"/>
                  </a:cubicBezTo>
                  <a:cubicBezTo>
                    <a:pt x="4101" y="11197"/>
                    <a:pt x="4206" y="10255"/>
                    <a:pt x="4206" y="9335"/>
                  </a:cubicBezTo>
                  <a:cubicBezTo>
                    <a:pt x="4206" y="8414"/>
                    <a:pt x="4059" y="7556"/>
                    <a:pt x="3850" y="6740"/>
                  </a:cubicBezTo>
                  <a:cubicBezTo>
                    <a:pt x="3808" y="6531"/>
                    <a:pt x="3725" y="6364"/>
                    <a:pt x="3683" y="6175"/>
                  </a:cubicBezTo>
                  <a:cubicBezTo>
                    <a:pt x="3641" y="6113"/>
                    <a:pt x="3641" y="6071"/>
                    <a:pt x="3620" y="6029"/>
                  </a:cubicBezTo>
                  <a:cubicBezTo>
                    <a:pt x="3599" y="5987"/>
                    <a:pt x="3599" y="5924"/>
                    <a:pt x="3578" y="5903"/>
                  </a:cubicBezTo>
                  <a:cubicBezTo>
                    <a:pt x="3536" y="5799"/>
                    <a:pt x="3494" y="5715"/>
                    <a:pt x="3474" y="5652"/>
                  </a:cubicBezTo>
                  <a:cubicBezTo>
                    <a:pt x="3327" y="5276"/>
                    <a:pt x="3139" y="4941"/>
                    <a:pt x="2992" y="4627"/>
                  </a:cubicBezTo>
                  <a:cubicBezTo>
                    <a:pt x="2971" y="4543"/>
                    <a:pt x="2909" y="4460"/>
                    <a:pt x="2867" y="4397"/>
                  </a:cubicBezTo>
                  <a:cubicBezTo>
                    <a:pt x="2804" y="4313"/>
                    <a:pt x="2783" y="4229"/>
                    <a:pt x="2741" y="4167"/>
                  </a:cubicBezTo>
                  <a:cubicBezTo>
                    <a:pt x="2658" y="3999"/>
                    <a:pt x="2574" y="3874"/>
                    <a:pt x="2490" y="3748"/>
                  </a:cubicBezTo>
                  <a:cubicBezTo>
                    <a:pt x="2344" y="3476"/>
                    <a:pt x="2176" y="3225"/>
                    <a:pt x="2051" y="2974"/>
                  </a:cubicBezTo>
                  <a:cubicBezTo>
                    <a:pt x="1925" y="2744"/>
                    <a:pt x="1800" y="2514"/>
                    <a:pt x="1695" y="2304"/>
                  </a:cubicBezTo>
                  <a:cubicBezTo>
                    <a:pt x="1590" y="2095"/>
                    <a:pt x="1486" y="1886"/>
                    <a:pt x="1381" y="1719"/>
                  </a:cubicBezTo>
                  <a:cubicBezTo>
                    <a:pt x="1193" y="1363"/>
                    <a:pt x="1025" y="1091"/>
                    <a:pt x="963" y="882"/>
                  </a:cubicBezTo>
                  <a:cubicBezTo>
                    <a:pt x="858" y="693"/>
                    <a:pt x="795" y="589"/>
                    <a:pt x="795" y="589"/>
                  </a:cubicBezTo>
                  <a:cubicBezTo>
                    <a:pt x="618" y="234"/>
                    <a:pt x="411" y="0"/>
                    <a:pt x="275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07"/>
            <p:cNvSpPr/>
            <p:nvPr/>
          </p:nvSpPr>
          <p:spPr>
            <a:xfrm>
              <a:off x="8282075" y="3071913"/>
              <a:ext cx="244800" cy="392450"/>
            </a:xfrm>
            <a:custGeom>
              <a:avLst/>
              <a:gdLst/>
              <a:ahLst/>
              <a:cxnLst/>
              <a:rect l="l" t="t" r="r" b="b"/>
              <a:pathLst>
                <a:path w="9792" h="15698" extrusionOk="0">
                  <a:moveTo>
                    <a:pt x="9678" y="1"/>
                  </a:moveTo>
                  <a:cubicBezTo>
                    <a:pt x="9674" y="1"/>
                    <a:pt x="9671" y="1"/>
                    <a:pt x="9667" y="2"/>
                  </a:cubicBezTo>
                  <a:cubicBezTo>
                    <a:pt x="9583" y="23"/>
                    <a:pt x="9541" y="211"/>
                    <a:pt x="9520" y="421"/>
                  </a:cubicBezTo>
                  <a:cubicBezTo>
                    <a:pt x="9520" y="421"/>
                    <a:pt x="9520" y="462"/>
                    <a:pt x="9478" y="609"/>
                  </a:cubicBezTo>
                  <a:cubicBezTo>
                    <a:pt x="9458" y="734"/>
                    <a:pt x="9437" y="881"/>
                    <a:pt x="9416" y="1132"/>
                  </a:cubicBezTo>
                  <a:cubicBezTo>
                    <a:pt x="9374" y="1237"/>
                    <a:pt x="9353" y="1362"/>
                    <a:pt x="9332" y="1488"/>
                  </a:cubicBezTo>
                  <a:cubicBezTo>
                    <a:pt x="9311" y="1613"/>
                    <a:pt x="9269" y="1781"/>
                    <a:pt x="9227" y="1927"/>
                  </a:cubicBezTo>
                  <a:cubicBezTo>
                    <a:pt x="9206" y="2095"/>
                    <a:pt x="9144" y="2241"/>
                    <a:pt x="9102" y="2429"/>
                  </a:cubicBezTo>
                  <a:lnTo>
                    <a:pt x="8934" y="2973"/>
                  </a:lnTo>
                  <a:cubicBezTo>
                    <a:pt x="8704" y="3747"/>
                    <a:pt x="8390" y="4605"/>
                    <a:pt x="7909" y="5442"/>
                  </a:cubicBezTo>
                  <a:cubicBezTo>
                    <a:pt x="7449" y="6279"/>
                    <a:pt x="6821" y="7137"/>
                    <a:pt x="6110" y="7869"/>
                  </a:cubicBezTo>
                  <a:lnTo>
                    <a:pt x="5859" y="8162"/>
                  </a:lnTo>
                  <a:cubicBezTo>
                    <a:pt x="5775" y="8267"/>
                    <a:pt x="5670" y="8351"/>
                    <a:pt x="5566" y="8413"/>
                  </a:cubicBezTo>
                  <a:cubicBezTo>
                    <a:pt x="5377" y="8602"/>
                    <a:pt x="5168" y="8769"/>
                    <a:pt x="4980" y="8937"/>
                  </a:cubicBezTo>
                  <a:cubicBezTo>
                    <a:pt x="4603" y="9292"/>
                    <a:pt x="4206" y="9627"/>
                    <a:pt x="3829" y="9941"/>
                  </a:cubicBezTo>
                  <a:cubicBezTo>
                    <a:pt x="3473" y="10255"/>
                    <a:pt x="3097" y="10590"/>
                    <a:pt x="2762" y="10903"/>
                  </a:cubicBezTo>
                  <a:cubicBezTo>
                    <a:pt x="2616" y="11071"/>
                    <a:pt x="2427" y="11217"/>
                    <a:pt x="2260" y="11385"/>
                  </a:cubicBezTo>
                  <a:lnTo>
                    <a:pt x="2030" y="11615"/>
                  </a:lnTo>
                  <a:cubicBezTo>
                    <a:pt x="1946" y="11698"/>
                    <a:pt x="1904" y="11761"/>
                    <a:pt x="1820" y="11845"/>
                  </a:cubicBezTo>
                  <a:cubicBezTo>
                    <a:pt x="1276" y="12452"/>
                    <a:pt x="879" y="13017"/>
                    <a:pt x="628" y="13435"/>
                  </a:cubicBezTo>
                  <a:cubicBezTo>
                    <a:pt x="523" y="13644"/>
                    <a:pt x="419" y="13833"/>
                    <a:pt x="356" y="13937"/>
                  </a:cubicBezTo>
                  <a:cubicBezTo>
                    <a:pt x="314" y="14063"/>
                    <a:pt x="272" y="14126"/>
                    <a:pt x="272" y="14126"/>
                  </a:cubicBezTo>
                  <a:cubicBezTo>
                    <a:pt x="230" y="14230"/>
                    <a:pt x="209" y="14314"/>
                    <a:pt x="147" y="14419"/>
                  </a:cubicBezTo>
                  <a:cubicBezTo>
                    <a:pt x="126" y="14523"/>
                    <a:pt x="105" y="14586"/>
                    <a:pt x="63" y="14691"/>
                  </a:cubicBezTo>
                  <a:cubicBezTo>
                    <a:pt x="21" y="14879"/>
                    <a:pt x="0" y="15046"/>
                    <a:pt x="0" y="15193"/>
                  </a:cubicBezTo>
                  <a:cubicBezTo>
                    <a:pt x="0" y="15486"/>
                    <a:pt x="42" y="15674"/>
                    <a:pt x="147" y="15695"/>
                  </a:cubicBezTo>
                  <a:cubicBezTo>
                    <a:pt x="154" y="15696"/>
                    <a:pt x="162" y="15697"/>
                    <a:pt x="170" y="15697"/>
                  </a:cubicBezTo>
                  <a:cubicBezTo>
                    <a:pt x="269" y="15697"/>
                    <a:pt x="387" y="15575"/>
                    <a:pt x="523" y="15381"/>
                  </a:cubicBezTo>
                  <a:cubicBezTo>
                    <a:pt x="544" y="15318"/>
                    <a:pt x="565" y="15255"/>
                    <a:pt x="628" y="15193"/>
                  </a:cubicBezTo>
                  <a:cubicBezTo>
                    <a:pt x="649" y="15151"/>
                    <a:pt x="691" y="15067"/>
                    <a:pt x="732" y="14983"/>
                  </a:cubicBezTo>
                  <a:cubicBezTo>
                    <a:pt x="753" y="14900"/>
                    <a:pt x="795" y="14837"/>
                    <a:pt x="837" y="14753"/>
                  </a:cubicBezTo>
                  <a:cubicBezTo>
                    <a:pt x="879" y="14670"/>
                    <a:pt x="900" y="14586"/>
                    <a:pt x="963" y="14481"/>
                  </a:cubicBezTo>
                  <a:cubicBezTo>
                    <a:pt x="980" y="14490"/>
                    <a:pt x="990" y="14495"/>
                    <a:pt x="996" y="14495"/>
                  </a:cubicBezTo>
                  <a:cubicBezTo>
                    <a:pt x="1004" y="14495"/>
                    <a:pt x="1004" y="14485"/>
                    <a:pt x="1004" y="14460"/>
                  </a:cubicBezTo>
                  <a:lnTo>
                    <a:pt x="1088" y="14314"/>
                  </a:lnTo>
                  <a:cubicBezTo>
                    <a:pt x="1151" y="14209"/>
                    <a:pt x="1214" y="14042"/>
                    <a:pt x="1318" y="13875"/>
                  </a:cubicBezTo>
                  <a:cubicBezTo>
                    <a:pt x="1527" y="13477"/>
                    <a:pt x="1904" y="12954"/>
                    <a:pt x="2406" y="12368"/>
                  </a:cubicBezTo>
                  <a:cubicBezTo>
                    <a:pt x="2448" y="12305"/>
                    <a:pt x="2532" y="12222"/>
                    <a:pt x="2574" y="12159"/>
                  </a:cubicBezTo>
                  <a:cubicBezTo>
                    <a:pt x="2657" y="12096"/>
                    <a:pt x="2720" y="12012"/>
                    <a:pt x="2783" y="11929"/>
                  </a:cubicBezTo>
                  <a:cubicBezTo>
                    <a:pt x="2929" y="11782"/>
                    <a:pt x="3076" y="11615"/>
                    <a:pt x="3243" y="11468"/>
                  </a:cubicBezTo>
                  <a:cubicBezTo>
                    <a:pt x="3557" y="11154"/>
                    <a:pt x="3913" y="10841"/>
                    <a:pt x="4289" y="10485"/>
                  </a:cubicBezTo>
                  <a:cubicBezTo>
                    <a:pt x="4645" y="10150"/>
                    <a:pt x="5043" y="9815"/>
                    <a:pt x="5398" y="9439"/>
                  </a:cubicBezTo>
                  <a:cubicBezTo>
                    <a:pt x="5587" y="9250"/>
                    <a:pt x="5796" y="9083"/>
                    <a:pt x="5984" y="8895"/>
                  </a:cubicBezTo>
                  <a:lnTo>
                    <a:pt x="6277" y="8602"/>
                  </a:lnTo>
                  <a:lnTo>
                    <a:pt x="6549" y="8309"/>
                  </a:lnTo>
                  <a:cubicBezTo>
                    <a:pt x="7281" y="7535"/>
                    <a:pt x="7909" y="6614"/>
                    <a:pt x="8370" y="5693"/>
                  </a:cubicBezTo>
                  <a:cubicBezTo>
                    <a:pt x="8830" y="4794"/>
                    <a:pt x="9123" y="3894"/>
                    <a:pt x="9332" y="3120"/>
                  </a:cubicBezTo>
                  <a:cubicBezTo>
                    <a:pt x="9374" y="2911"/>
                    <a:pt x="9437" y="2722"/>
                    <a:pt x="9458" y="2534"/>
                  </a:cubicBezTo>
                  <a:cubicBezTo>
                    <a:pt x="9478" y="2346"/>
                    <a:pt x="9541" y="2199"/>
                    <a:pt x="9562" y="2011"/>
                  </a:cubicBezTo>
                  <a:cubicBezTo>
                    <a:pt x="9583" y="1864"/>
                    <a:pt x="9625" y="1697"/>
                    <a:pt x="9646" y="1571"/>
                  </a:cubicBezTo>
                  <a:cubicBezTo>
                    <a:pt x="9667" y="1446"/>
                    <a:pt x="9688" y="1299"/>
                    <a:pt x="9688" y="1174"/>
                  </a:cubicBezTo>
                  <a:cubicBezTo>
                    <a:pt x="9730" y="944"/>
                    <a:pt x="9750" y="755"/>
                    <a:pt x="9750" y="630"/>
                  </a:cubicBezTo>
                  <a:cubicBezTo>
                    <a:pt x="9750" y="504"/>
                    <a:pt x="9771" y="442"/>
                    <a:pt x="9771" y="442"/>
                  </a:cubicBezTo>
                  <a:cubicBezTo>
                    <a:pt x="9791" y="202"/>
                    <a:pt x="9754" y="1"/>
                    <a:pt x="9678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07"/>
            <p:cNvSpPr/>
            <p:nvPr/>
          </p:nvSpPr>
          <p:spPr>
            <a:xfrm>
              <a:off x="8210400" y="3041338"/>
              <a:ext cx="121900" cy="275525"/>
            </a:xfrm>
            <a:custGeom>
              <a:avLst/>
              <a:gdLst/>
              <a:ahLst/>
              <a:cxnLst/>
              <a:rect l="l" t="t" r="r" b="b"/>
              <a:pathLst>
                <a:path w="4876" h="11021" extrusionOk="0">
                  <a:moveTo>
                    <a:pt x="92" y="1"/>
                  </a:moveTo>
                  <a:cubicBezTo>
                    <a:pt x="80" y="1"/>
                    <a:pt x="71" y="4"/>
                    <a:pt x="63" y="12"/>
                  </a:cubicBezTo>
                  <a:cubicBezTo>
                    <a:pt x="1" y="74"/>
                    <a:pt x="21" y="200"/>
                    <a:pt x="84" y="346"/>
                  </a:cubicBezTo>
                  <a:cubicBezTo>
                    <a:pt x="84" y="346"/>
                    <a:pt x="105" y="367"/>
                    <a:pt x="126" y="430"/>
                  </a:cubicBezTo>
                  <a:cubicBezTo>
                    <a:pt x="168" y="514"/>
                    <a:pt x="210" y="618"/>
                    <a:pt x="293" y="765"/>
                  </a:cubicBezTo>
                  <a:cubicBezTo>
                    <a:pt x="440" y="1016"/>
                    <a:pt x="649" y="1393"/>
                    <a:pt x="921" y="1832"/>
                  </a:cubicBezTo>
                  <a:cubicBezTo>
                    <a:pt x="1172" y="2271"/>
                    <a:pt x="1486" y="2774"/>
                    <a:pt x="1842" y="3318"/>
                  </a:cubicBezTo>
                  <a:cubicBezTo>
                    <a:pt x="2156" y="3862"/>
                    <a:pt x="2490" y="4468"/>
                    <a:pt x="2804" y="5075"/>
                  </a:cubicBezTo>
                  <a:cubicBezTo>
                    <a:pt x="3118" y="5682"/>
                    <a:pt x="3369" y="6268"/>
                    <a:pt x="3620" y="6875"/>
                  </a:cubicBezTo>
                  <a:cubicBezTo>
                    <a:pt x="3662" y="7042"/>
                    <a:pt x="3725" y="7167"/>
                    <a:pt x="3767" y="7293"/>
                  </a:cubicBezTo>
                  <a:cubicBezTo>
                    <a:pt x="3830" y="7419"/>
                    <a:pt x="3850" y="7586"/>
                    <a:pt x="3871" y="7711"/>
                  </a:cubicBezTo>
                  <a:cubicBezTo>
                    <a:pt x="3955" y="7983"/>
                    <a:pt x="3997" y="8235"/>
                    <a:pt x="3997" y="8465"/>
                  </a:cubicBezTo>
                  <a:cubicBezTo>
                    <a:pt x="4060" y="8946"/>
                    <a:pt x="4039" y="9344"/>
                    <a:pt x="3997" y="9595"/>
                  </a:cubicBezTo>
                  <a:cubicBezTo>
                    <a:pt x="3976" y="9720"/>
                    <a:pt x="3955" y="9825"/>
                    <a:pt x="3955" y="9888"/>
                  </a:cubicBezTo>
                  <a:cubicBezTo>
                    <a:pt x="3955" y="9908"/>
                    <a:pt x="3934" y="9929"/>
                    <a:pt x="3934" y="9971"/>
                  </a:cubicBezTo>
                  <a:lnTo>
                    <a:pt x="3934" y="9992"/>
                  </a:lnTo>
                  <a:cubicBezTo>
                    <a:pt x="3850" y="10201"/>
                    <a:pt x="3830" y="10411"/>
                    <a:pt x="3788" y="10599"/>
                  </a:cubicBezTo>
                  <a:cubicBezTo>
                    <a:pt x="3767" y="10745"/>
                    <a:pt x="3788" y="10913"/>
                    <a:pt x="3892" y="10976"/>
                  </a:cubicBezTo>
                  <a:cubicBezTo>
                    <a:pt x="3923" y="11006"/>
                    <a:pt x="3965" y="11020"/>
                    <a:pt x="4013" y="11020"/>
                  </a:cubicBezTo>
                  <a:cubicBezTo>
                    <a:pt x="4096" y="11020"/>
                    <a:pt x="4197" y="10979"/>
                    <a:pt x="4290" y="10913"/>
                  </a:cubicBezTo>
                  <a:cubicBezTo>
                    <a:pt x="4374" y="10850"/>
                    <a:pt x="4457" y="10745"/>
                    <a:pt x="4520" y="10641"/>
                  </a:cubicBezTo>
                  <a:cubicBezTo>
                    <a:pt x="4604" y="10536"/>
                    <a:pt x="4667" y="10411"/>
                    <a:pt x="4708" y="10285"/>
                  </a:cubicBezTo>
                  <a:lnTo>
                    <a:pt x="4708" y="10285"/>
                  </a:lnTo>
                  <a:cubicBezTo>
                    <a:pt x="4698" y="10296"/>
                    <a:pt x="4693" y="10301"/>
                    <a:pt x="4690" y="10301"/>
                  </a:cubicBezTo>
                  <a:cubicBezTo>
                    <a:pt x="4687" y="10301"/>
                    <a:pt x="4687" y="10296"/>
                    <a:pt x="4687" y="10285"/>
                  </a:cubicBezTo>
                  <a:lnTo>
                    <a:pt x="4687" y="10243"/>
                  </a:lnTo>
                  <a:cubicBezTo>
                    <a:pt x="4687" y="10222"/>
                    <a:pt x="4708" y="10201"/>
                    <a:pt x="4708" y="10139"/>
                  </a:cubicBezTo>
                  <a:cubicBezTo>
                    <a:pt x="4750" y="10076"/>
                    <a:pt x="4771" y="9929"/>
                    <a:pt x="4792" y="9762"/>
                  </a:cubicBezTo>
                  <a:cubicBezTo>
                    <a:pt x="4855" y="9406"/>
                    <a:pt x="4876" y="8946"/>
                    <a:pt x="4771" y="8381"/>
                  </a:cubicBezTo>
                  <a:cubicBezTo>
                    <a:pt x="4729" y="8130"/>
                    <a:pt x="4667" y="7837"/>
                    <a:pt x="4583" y="7523"/>
                  </a:cubicBezTo>
                  <a:cubicBezTo>
                    <a:pt x="4520" y="7377"/>
                    <a:pt x="4478" y="7230"/>
                    <a:pt x="4457" y="7084"/>
                  </a:cubicBezTo>
                  <a:cubicBezTo>
                    <a:pt x="4394" y="6916"/>
                    <a:pt x="4353" y="6770"/>
                    <a:pt x="4269" y="6623"/>
                  </a:cubicBezTo>
                  <a:cubicBezTo>
                    <a:pt x="3997" y="5996"/>
                    <a:pt x="3683" y="5389"/>
                    <a:pt x="3348" y="4782"/>
                  </a:cubicBezTo>
                  <a:cubicBezTo>
                    <a:pt x="3014" y="4175"/>
                    <a:pt x="2616" y="3610"/>
                    <a:pt x="2260" y="3046"/>
                  </a:cubicBezTo>
                  <a:cubicBezTo>
                    <a:pt x="1884" y="2522"/>
                    <a:pt x="1549" y="2041"/>
                    <a:pt x="1256" y="1623"/>
                  </a:cubicBezTo>
                  <a:cubicBezTo>
                    <a:pt x="963" y="1204"/>
                    <a:pt x="712" y="869"/>
                    <a:pt x="545" y="597"/>
                  </a:cubicBezTo>
                  <a:cubicBezTo>
                    <a:pt x="482" y="472"/>
                    <a:pt x="398" y="388"/>
                    <a:pt x="377" y="305"/>
                  </a:cubicBezTo>
                  <a:cubicBezTo>
                    <a:pt x="314" y="242"/>
                    <a:pt x="314" y="200"/>
                    <a:pt x="314" y="200"/>
                  </a:cubicBezTo>
                  <a:cubicBezTo>
                    <a:pt x="245" y="79"/>
                    <a:pt x="148" y="1"/>
                    <a:pt x="92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07"/>
            <p:cNvSpPr/>
            <p:nvPr/>
          </p:nvSpPr>
          <p:spPr>
            <a:xfrm>
              <a:off x="8332275" y="2860563"/>
              <a:ext cx="25650" cy="252875"/>
            </a:xfrm>
            <a:custGeom>
              <a:avLst/>
              <a:gdLst/>
              <a:ahLst/>
              <a:cxnLst/>
              <a:rect l="l" t="t" r="r" b="b"/>
              <a:pathLst>
                <a:path w="1026" h="10115" extrusionOk="0">
                  <a:moveTo>
                    <a:pt x="28" y="0"/>
                  </a:moveTo>
                  <a:cubicBezTo>
                    <a:pt x="26" y="0"/>
                    <a:pt x="23" y="1"/>
                    <a:pt x="22" y="3"/>
                  </a:cubicBezTo>
                  <a:cubicBezTo>
                    <a:pt x="1" y="45"/>
                    <a:pt x="1" y="149"/>
                    <a:pt x="1" y="254"/>
                  </a:cubicBezTo>
                  <a:cubicBezTo>
                    <a:pt x="1" y="254"/>
                    <a:pt x="22" y="380"/>
                    <a:pt x="43" y="631"/>
                  </a:cubicBezTo>
                  <a:cubicBezTo>
                    <a:pt x="84" y="861"/>
                    <a:pt x="147" y="1238"/>
                    <a:pt x="189" y="1656"/>
                  </a:cubicBezTo>
                  <a:cubicBezTo>
                    <a:pt x="231" y="2074"/>
                    <a:pt x="294" y="2577"/>
                    <a:pt x="336" y="3121"/>
                  </a:cubicBezTo>
                  <a:cubicBezTo>
                    <a:pt x="356" y="3393"/>
                    <a:pt x="398" y="3665"/>
                    <a:pt x="419" y="3937"/>
                  </a:cubicBezTo>
                  <a:cubicBezTo>
                    <a:pt x="440" y="4230"/>
                    <a:pt x="461" y="4502"/>
                    <a:pt x="461" y="4774"/>
                  </a:cubicBezTo>
                  <a:cubicBezTo>
                    <a:pt x="503" y="5067"/>
                    <a:pt x="503" y="5339"/>
                    <a:pt x="524" y="5611"/>
                  </a:cubicBezTo>
                  <a:cubicBezTo>
                    <a:pt x="545" y="5903"/>
                    <a:pt x="545" y="6155"/>
                    <a:pt x="566" y="6427"/>
                  </a:cubicBezTo>
                  <a:cubicBezTo>
                    <a:pt x="566" y="6678"/>
                    <a:pt x="608" y="6950"/>
                    <a:pt x="608" y="7180"/>
                  </a:cubicBezTo>
                  <a:cubicBezTo>
                    <a:pt x="608" y="7410"/>
                    <a:pt x="628" y="7640"/>
                    <a:pt x="628" y="7849"/>
                  </a:cubicBezTo>
                  <a:cubicBezTo>
                    <a:pt x="628" y="8268"/>
                    <a:pt x="649" y="8644"/>
                    <a:pt x="649" y="8896"/>
                  </a:cubicBezTo>
                  <a:lnTo>
                    <a:pt x="649" y="9293"/>
                  </a:lnTo>
                  <a:cubicBezTo>
                    <a:pt x="649" y="9733"/>
                    <a:pt x="754" y="10088"/>
                    <a:pt x="859" y="10088"/>
                  </a:cubicBezTo>
                  <a:cubicBezTo>
                    <a:pt x="871" y="10106"/>
                    <a:pt x="883" y="10115"/>
                    <a:pt x="894" y="10115"/>
                  </a:cubicBezTo>
                  <a:cubicBezTo>
                    <a:pt x="965" y="10115"/>
                    <a:pt x="1026" y="9810"/>
                    <a:pt x="1026" y="9398"/>
                  </a:cubicBezTo>
                  <a:lnTo>
                    <a:pt x="1026" y="9000"/>
                  </a:lnTo>
                  <a:cubicBezTo>
                    <a:pt x="1026" y="8749"/>
                    <a:pt x="984" y="8414"/>
                    <a:pt x="984" y="7954"/>
                  </a:cubicBezTo>
                  <a:cubicBezTo>
                    <a:pt x="984" y="7745"/>
                    <a:pt x="963" y="7515"/>
                    <a:pt x="963" y="7243"/>
                  </a:cubicBezTo>
                  <a:cubicBezTo>
                    <a:pt x="942" y="7012"/>
                    <a:pt x="942" y="6761"/>
                    <a:pt x="900" y="6468"/>
                  </a:cubicBezTo>
                  <a:cubicBezTo>
                    <a:pt x="880" y="6196"/>
                    <a:pt x="859" y="5924"/>
                    <a:pt x="859" y="5631"/>
                  </a:cubicBezTo>
                  <a:lnTo>
                    <a:pt x="775" y="4774"/>
                  </a:lnTo>
                  <a:lnTo>
                    <a:pt x="712" y="3916"/>
                  </a:lnTo>
                  <a:cubicBezTo>
                    <a:pt x="670" y="3623"/>
                    <a:pt x="628" y="3351"/>
                    <a:pt x="608" y="3100"/>
                  </a:cubicBezTo>
                  <a:cubicBezTo>
                    <a:pt x="545" y="2577"/>
                    <a:pt x="440" y="2074"/>
                    <a:pt x="398" y="1635"/>
                  </a:cubicBezTo>
                  <a:cubicBezTo>
                    <a:pt x="336" y="1217"/>
                    <a:pt x="252" y="840"/>
                    <a:pt x="210" y="610"/>
                  </a:cubicBezTo>
                  <a:cubicBezTo>
                    <a:pt x="147" y="380"/>
                    <a:pt x="126" y="212"/>
                    <a:pt x="126" y="212"/>
                  </a:cubicBezTo>
                  <a:cubicBezTo>
                    <a:pt x="107" y="98"/>
                    <a:pt x="53" y="0"/>
                    <a:pt x="28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07"/>
            <p:cNvSpPr/>
            <p:nvPr/>
          </p:nvSpPr>
          <p:spPr>
            <a:xfrm>
              <a:off x="8426950" y="3068813"/>
              <a:ext cx="41875" cy="221575"/>
            </a:xfrm>
            <a:custGeom>
              <a:avLst/>
              <a:gdLst/>
              <a:ahLst/>
              <a:cxnLst/>
              <a:rect l="l" t="t" r="r" b="b"/>
              <a:pathLst>
                <a:path w="1675" h="8863" extrusionOk="0">
                  <a:moveTo>
                    <a:pt x="1005" y="1"/>
                  </a:moveTo>
                  <a:cubicBezTo>
                    <a:pt x="963" y="22"/>
                    <a:pt x="963" y="105"/>
                    <a:pt x="1005" y="231"/>
                  </a:cubicBezTo>
                  <a:cubicBezTo>
                    <a:pt x="1005" y="231"/>
                    <a:pt x="1026" y="356"/>
                    <a:pt x="1047" y="607"/>
                  </a:cubicBezTo>
                  <a:cubicBezTo>
                    <a:pt x="1068" y="838"/>
                    <a:pt x="1131" y="1151"/>
                    <a:pt x="1173" y="1549"/>
                  </a:cubicBezTo>
                  <a:cubicBezTo>
                    <a:pt x="1235" y="1926"/>
                    <a:pt x="1256" y="2386"/>
                    <a:pt x="1319" y="2867"/>
                  </a:cubicBezTo>
                  <a:cubicBezTo>
                    <a:pt x="1340" y="3369"/>
                    <a:pt x="1361" y="3892"/>
                    <a:pt x="1361" y="4416"/>
                  </a:cubicBezTo>
                  <a:cubicBezTo>
                    <a:pt x="1361" y="4939"/>
                    <a:pt x="1340" y="5462"/>
                    <a:pt x="1256" y="5943"/>
                  </a:cubicBezTo>
                  <a:cubicBezTo>
                    <a:pt x="1235" y="6173"/>
                    <a:pt x="1173" y="6403"/>
                    <a:pt x="1152" y="6612"/>
                  </a:cubicBezTo>
                  <a:cubicBezTo>
                    <a:pt x="1110" y="6822"/>
                    <a:pt x="1047" y="7031"/>
                    <a:pt x="1005" y="7219"/>
                  </a:cubicBezTo>
                  <a:cubicBezTo>
                    <a:pt x="901" y="7575"/>
                    <a:pt x="733" y="7847"/>
                    <a:pt x="629" y="8035"/>
                  </a:cubicBezTo>
                  <a:cubicBezTo>
                    <a:pt x="608" y="8077"/>
                    <a:pt x="587" y="8098"/>
                    <a:pt x="545" y="8140"/>
                  </a:cubicBezTo>
                  <a:cubicBezTo>
                    <a:pt x="524" y="8161"/>
                    <a:pt x="503" y="8182"/>
                    <a:pt x="503" y="8203"/>
                  </a:cubicBezTo>
                  <a:cubicBezTo>
                    <a:pt x="482" y="8265"/>
                    <a:pt x="440" y="8265"/>
                    <a:pt x="440" y="8265"/>
                  </a:cubicBezTo>
                  <a:cubicBezTo>
                    <a:pt x="419" y="8286"/>
                    <a:pt x="398" y="8307"/>
                    <a:pt x="378" y="8370"/>
                  </a:cubicBezTo>
                  <a:lnTo>
                    <a:pt x="294" y="8433"/>
                  </a:lnTo>
                  <a:lnTo>
                    <a:pt x="126" y="8600"/>
                  </a:lnTo>
                  <a:cubicBezTo>
                    <a:pt x="64" y="8684"/>
                    <a:pt x="1" y="8747"/>
                    <a:pt x="1" y="8809"/>
                  </a:cubicBezTo>
                  <a:cubicBezTo>
                    <a:pt x="14" y="8836"/>
                    <a:pt x="52" y="8862"/>
                    <a:pt x="121" y="8862"/>
                  </a:cubicBezTo>
                  <a:cubicBezTo>
                    <a:pt x="161" y="8862"/>
                    <a:pt x="211" y="8853"/>
                    <a:pt x="273" y="8830"/>
                  </a:cubicBezTo>
                  <a:cubicBezTo>
                    <a:pt x="336" y="8809"/>
                    <a:pt x="419" y="8789"/>
                    <a:pt x="503" y="8726"/>
                  </a:cubicBezTo>
                  <a:cubicBezTo>
                    <a:pt x="545" y="8705"/>
                    <a:pt x="587" y="8684"/>
                    <a:pt x="629" y="8663"/>
                  </a:cubicBezTo>
                  <a:cubicBezTo>
                    <a:pt x="608" y="8621"/>
                    <a:pt x="650" y="8600"/>
                    <a:pt x="691" y="8517"/>
                  </a:cubicBezTo>
                  <a:lnTo>
                    <a:pt x="754" y="8454"/>
                  </a:lnTo>
                  <a:cubicBezTo>
                    <a:pt x="796" y="8412"/>
                    <a:pt x="817" y="8391"/>
                    <a:pt x="838" y="8349"/>
                  </a:cubicBezTo>
                  <a:cubicBezTo>
                    <a:pt x="859" y="8286"/>
                    <a:pt x="901" y="8265"/>
                    <a:pt x="942" y="8203"/>
                  </a:cubicBezTo>
                  <a:cubicBezTo>
                    <a:pt x="1068" y="7993"/>
                    <a:pt x="1235" y="7680"/>
                    <a:pt x="1361" y="7303"/>
                  </a:cubicBezTo>
                  <a:lnTo>
                    <a:pt x="1528" y="6675"/>
                  </a:lnTo>
                  <a:cubicBezTo>
                    <a:pt x="1570" y="6424"/>
                    <a:pt x="1591" y="6194"/>
                    <a:pt x="1633" y="5964"/>
                  </a:cubicBezTo>
                  <a:cubicBezTo>
                    <a:pt x="1675" y="5462"/>
                    <a:pt x="1675" y="4939"/>
                    <a:pt x="1675" y="4395"/>
                  </a:cubicBezTo>
                  <a:cubicBezTo>
                    <a:pt x="1675" y="3871"/>
                    <a:pt x="1633" y="3348"/>
                    <a:pt x="1570" y="2846"/>
                  </a:cubicBezTo>
                  <a:cubicBezTo>
                    <a:pt x="1528" y="2344"/>
                    <a:pt x="1466" y="1905"/>
                    <a:pt x="1382" y="1507"/>
                  </a:cubicBezTo>
                  <a:cubicBezTo>
                    <a:pt x="1340" y="1131"/>
                    <a:pt x="1256" y="817"/>
                    <a:pt x="1194" y="566"/>
                  </a:cubicBezTo>
                  <a:cubicBezTo>
                    <a:pt x="1152" y="335"/>
                    <a:pt x="1131" y="210"/>
                    <a:pt x="1131" y="210"/>
                  </a:cubicBezTo>
                  <a:cubicBezTo>
                    <a:pt x="1110" y="84"/>
                    <a:pt x="1047" y="1"/>
                    <a:pt x="1005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07"/>
            <p:cNvSpPr/>
            <p:nvPr/>
          </p:nvSpPr>
          <p:spPr>
            <a:xfrm>
              <a:off x="8099500" y="3044138"/>
              <a:ext cx="220250" cy="180575"/>
            </a:xfrm>
            <a:custGeom>
              <a:avLst/>
              <a:gdLst/>
              <a:ahLst/>
              <a:cxnLst/>
              <a:rect l="l" t="t" r="r" b="b"/>
              <a:pathLst>
                <a:path w="8810" h="7223" extrusionOk="0">
                  <a:moveTo>
                    <a:pt x="8621" y="6260"/>
                  </a:moveTo>
                  <a:cubicBezTo>
                    <a:pt x="8627" y="6271"/>
                    <a:pt x="8632" y="6281"/>
                    <a:pt x="8637" y="6292"/>
                  </a:cubicBezTo>
                  <a:lnTo>
                    <a:pt x="8637" y="6292"/>
                  </a:lnTo>
                  <a:cubicBezTo>
                    <a:pt x="8631" y="6291"/>
                    <a:pt x="8621" y="6281"/>
                    <a:pt x="8621" y="6260"/>
                  </a:cubicBezTo>
                  <a:close/>
                  <a:moveTo>
                    <a:pt x="34" y="0"/>
                  </a:moveTo>
                  <a:cubicBezTo>
                    <a:pt x="28" y="0"/>
                    <a:pt x="24" y="2"/>
                    <a:pt x="22" y="4"/>
                  </a:cubicBezTo>
                  <a:cubicBezTo>
                    <a:pt x="1" y="46"/>
                    <a:pt x="84" y="151"/>
                    <a:pt x="147" y="255"/>
                  </a:cubicBezTo>
                  <a:lnTo>
                    <a:pt x="231" y="318"/>
                  </a:lnTo>
                  <a:lnTo>
                    <a:pt x="461" y="569"/>
                  </a:lnTo>
                  <a:cubicBezTo>
                    <a:pt x="670" y="737"/>
                    <a:pt x="984" y="1029"/>
                    <a:pt x="1444" y="1301"/>
                  </a:cubicBezTo>
                  <a:cubicBezTo>
                    <a:pt x="1863" y="1553"/>
                    <a:pt x="2386" y="1825"/>
                    <a:pt x="2930" y="2076"/>
                  </a:cubicBezTo>
                  <a:cubicBezTo>
                    <a:pt x="3474" y="2348"/>
                    <a:pt x="4081" y="2599"/>
                    <a:pt x="4625" y="2913"/>
                  </a:cubicBezTo>
                  <a:lnTo>
                    <a:pt x="4834" y="3038"/>
                  </a:lnTo>
                  <a:cubicBezTo>
                    <a:pt x="4918" y="3101"/>
                    <a:pt x="4960" y="3122"/>
                    <a:pt x="5043" y="3185"/>
                  </a:cubicBezTo>
                  <a:cubicBezTo>
                    <a:pt x="5169" y="3247"/>
                    <a:pt x="5294" y="3352"/>
                    <a:pt x="5441" y="3457"/>
                  </a:cubicBezTo>
                  <a:cubicBezTo>
                    <a:pt x="5692" y="3645"/>
                    <a:pt x="5922" y="3854"/>
                    <a:pt x="6173" y="4042"/>
                  </a:cubicBezTo>
                  <a:cubicBezTo>
                    <a:pt x="6403" y="4231"/>
                    <a:pt x="6613" y="4440"/>
                    <a:pt x="6822" y="4607"/>
                  </a:cubicBezTo>
                  <a:cubicBezTo>
                    <a:pt x="7031" y="4796"/>
                    <a:pt x="7219" y="4984"/>
                    <a:pt x="7366" y="5172"/>
                  </a:cubicBezTo>
                  <a:cubicBezTo>
                    <a:pt x="7680" y="5528"/>
                    <a:pt x="7931" y="5842"/>
                    <a:pt x="8056" y="6072"/>
                  </a:cubicBezTo>
                  <a:cubicBezTo>
                    <a:pt x="8182" y="6323"/>
                    <a:pt x="8266" y="6449"/>
                    <a:pt x="8266" y="6449"/>
                  </a:cubicBezTo>
                  <a:cubicBezTo>
                    <a:pt x="8370" y="6658"/>
                    <a:pt x="8454" y="6846"/>
                    <a:pt x="8496" y="6993"/>
                  </a:cubicBezTo>
                  <a:cubicBezTo>
                    <a:pt x="8538" y="7118"/>
                    <a:pt x="8600" y="7223"/>
                    <a:pt x="8684" y="7223"/>
                  </a:cubicBezTo>
                  <a:cubicBezTo>
                    <a:pt x="8705" y="7223"/>
                    <a:pt x="8726" y="7202"/>
                    <a:pt x="8747" y="7160"/>
                  </a:cubicBezTo>
                  <a:cubicBezTo>
                    <a:pt x="8789" y="7097"/>
                    <a:pt x="8789" y="7055"/>
                    <a:pt x="8810" y="6951"/>
                  </a:cubicBezTo>
                  <a:cubicBezTo>
                    <a:pt x="8789" y="6789"/>
                    <a:pt x="8769" y="6570"/>
                    <a:pt x="8637" y="6292"/>
                  </a:cubicBezTo>
                  <a:lnTo>
                    <a:pt x="8637" y="6292"/>
                  </a:lnTo>
                  <a:cubicBezTo>
                    <a:pt x="8637" y="6292"/>
                    <a:pt x="8637" y="6292"/>
                    <a:pt x="8637" y="6292"/>
                  </a:cubicBezTo>
                  <a:cubicBezTo>
                    <a:pt x="8642" y="6292"/>
                    <a:pt x="8642" y="6281"/>
                    <a:pt x="8621" y="6260"/>
                  </a:cubicBezTo>
                  <a:lnTo>
                    <a:pt x="8621" y="6260"/>
                  </a:lnTo>
                  <a:cubicBezTo>
                    <a:pt x="8621" y="6260"/>
                    <a:pt x="8621" y="6260"/>
                    <a:pt x="8621" y="6260"/>
                  </a:cubicBezTo>
                  <a:cubicBezTo>
                    <a:pt x="8621" y="6260"/>
                    <a:pt x="8558" y="6114"/>
                    <a:pt x="8391" y="5842"/>
                  </a:cubicBezTo>
                  <a:cubicBezTo>
                    <a:pt x="8245" y="5591"/>
                    <a:pt x="7973" y="5256"/>
                    <a:pt x="7638" y="4879"/>
                  </a:cubicBezTo>
                  <a:cubicBezTo>
                    <a:pt x="7450" y="4691"/>
                    <a:pt x="7261" y="4503"/>
                    <a:pt x="7052" y="4335"/>
                  </a:cubicBezTo>
                  <a:cubicBezTo>
                    <a:pt x="6843" y="4147"/>
                    <a:pt x="6613" y="3938"/>
                    <a:pt x="6382" y="3750"/>
                  </a:cubicBezTo>
                  <a:cubicBezTo>
                    <a:pt x="6152" y="3561"/>
                    <a:pt x="5880" y="3352"/>
                    <a:pt x="5629" y="3185"/>
                  </a:cubicBezTo>
                  <a:cubicBezTo>
                    <a:pt x="5483" y="3080"/>
                    <a:pt x="5357" y="2996"/>
                    <a:pt x="5190" y="2892"/>
                  </a:cubicBezTo>
                  <a:cubicBezTo>
                    <a:pt x="5127" y="2829"/>
                    <a:pt x="5064" y="2808"/>
                    <a:pt x="5001" y="2766"/>
                  </a:cubicBezTo>
                  <a:lnTo>
                    <a:pt x="4792" y="2620"/>
                  </a:lnTo>
                  <a:cubicBezTo>
                    <a:pt x="4206" y="2306"/>
                    <a:pt x="3600" y="2055"/>
                    <a:pt x="3035" y="1825"/>
                  </a:cubicBezTo>
                  <a:cubicBezTo>
                    <a:pt x="2491" y="1573"/>
                    <a:pt x="1968" y="1343"/>
                    <a:pt x="1528" y="1113"/>
                  </a:cubicBezTo>
                  <a:cubicBezTo>
                    <a:pt x="1110" y="883"/>
                    <a:pt x="817" y="632"/>
                    <a:pt x="566" y="465"/>
                  </a:cubicBezTo>
                  <a:cubicBezTo>
                    <a:pt x="461" y="360"/>
                    <a:pt x="377" y="297"/>
                    <a:pt x="336" y="255"/>
                  </a:cubicBezTo>
                  <a:lnTo>
                    <a:pt x="252" y="172"/>
                  </a:lnTo>
                  <a:cubicBezTo>
                    <a:pt x="160" y="62"/>
                    <a:pt x="69" y="0"/>
                    <a:pt x="3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07"/>
            <p:cNvSpPr/>
            <p:nvPr/>
          </p:nvSpPr>
          <p:spPr>
            <a:xfrm>
              <a:off x="8251725" y="2966713"/>
              <a:ext cx="57575" cy="221675"/>
            </a:xfrm>
            <a:custGeom>
              <a:avLst/>
              <a:gdLst/>
              <a:ahLst/>
              <a:cxnLst/>
              <a:rect l="l" t="t" r="r" b="b"/>
              <a:pathLst>
                <a:path w="2303" h="8867" extrusionOk="0">
                  <a:moveTo>
                    <a:pt x="37" y="1"/>
                  </a:moveTo>
                  <a:cubicBezTo>
                    <a:pt x="32" y="1"/>
                    <a:pt x="27" y="2"/>
                    <a:pt x="21" y="5"/>
                  </a:cubicBezTo>
                  <a:cubicBezTo>
                    <a:pt x="1" y="25"/>
                    <a:pt x="1" y="109"/>
                    <a:pt x="21" y="214"/>
                  </a:cubicBezTo>
                  <a:cubicBezTo>
                    <a:pt x="21" y="214"/>
                    <a:pt x="63" y="339"/>
                    <a:pt x="126" y="549"/>
                  </a:cubicBezTo>
                  <a:cubicBezTo>
                    <a:pt x="210" y="758"/>
                    <a:pt x="293" y="1072"/>
                    <a:pt x="419" y="1448"/>
                  </a:cubicBezTo>
                  <a:cubicBezTo>
                    <a:pt x="545" y="1804"/>
                    <a:pt x="691" y="2222"/>
                    <a:pt x="837" y="2704"/>
                  </a:cubicBezTo>
                  <a:cubicBezTo>
                    <a:pt x="1005" y="3164"/>
                    <a:pt x="1151" y="3645"/>
                    <a:pt x="1277" y="4126"/>
                  </a:cubicBezTo>
                  <a:cubicBezTo>
                    <a:pt x="1361" y="4378"/>
                    <a:pt x="1423" y="4629"/>
                    <a:pt x="1486" y="4859"/>
                  </a:cubicBezTo>
                  <a:cubicBezTo>
                    <a:pt x="1549" y="5089"/>
                    <a:pt x="1591" y="5361"/>
                    <a:pt x="1653" y="5591"/>
                  </a:cubicBezTo>
                  <a:cubicBezTo>
                    <a:pt x="1674" y="5696"/>
                    <a:pt x="1695" y="5821"/>
                    <a:pt x="1695" y="5926"/>
                  </a:cubicBezTo>
                  <a:cubicBezTo>
                    <a:pt x="1737" y="6031"/>
                    <a:pt x="1758" y="6177"/>
                    <a:pt x="1758" y="6282"/>
                  </a:cubicBezTo>
                  <a:cubicBezTo>
                    <a:pt x="1779" y="6491"/>
                    <a:pt x="1800" y="6700"/>
                    <a:pt x="1842" y="6867"/>
                  </a:cubicBezTo>
                  <a:cubicBezTo>
                    <a:pt x="1863" y="7244"/>
                    <a:pt x="1863" y="7558"/>
                    <a:pt x="1863" y="7788"/>
                  </a:cubicBezTo>
                  <a:cubicBezTo>
                    <a:pt x="1842" y="7997"/>
                    <a:pt x="1842" y="8123"/>
                    <a:pt x="1842" y="8123"/>
                  </a:cubicBezTo>
                  <a:cubicBezTo>
                    <a:pt x="1842" y="8311"/>
                    <a:pt x="1800" y="8500"/>
                    <a:pt x="1842" y="8625"/>
                  </a:cubicBezTo>
                  <a:cubicBezTo>
                    <a:pt x="1863" y="8751"/>
                    <a:pt x="1884" y="8834"/>
                    <a:pt x="1946" y="8855"/>
                  </a:cubicBezTo>
                  <a:cubicBezTo>
                    <a:pt x="1954" y="8863"/>
                    <a:pt x="1962" y="8866"/>
                    <a:pt x="1970" y="8866"/>
                  </a:cubicBezTo>
                  <a:cubicBezTo>
                    <a:pt x="2010" y="8866"/>
                    <a:pt x="2062" y="8791"/>
                    <a:pt x="2114" y="8688"/>
                  </a:cubicBezTo>
                  <a:cubicBezTo>
                    <a:pt x="2156" y="8625"/>
                    <a:pt x="2177" y="8541"/>
                    <a:pt x="2197" y="8479"/>
                  </a:cubicBezTo>
                  <a:cubicBezTo>
                    <a:pt x="2197" y="8416"/>
                    <a:pt x="2218" y="8395"/>
                    <a:pt x="2218" y="8332"/>
                  </a:cubicBezTo>
                  <a:cubicBezTo>
                    <a:pt x="2260" y="8290"/>
                    <a:pt x="2260" y="8248"/>
                    <a:pt x="2281" y="8186"/>
                  </a:cubicBezTo>
                  <a:cubicBezTo>
                    <a:pt x="2281" y="8186"/>
                    <a:pt x="2281" y="8060"/>
                    <a:pt x="2302" y="7830"/>
                  </a:cubicBezTo>
                  <a:cubicBezTo>
                    <a:pt x="2302" y="7579"/>
                    <a:pt x="2302" y="7244"/>
                    <a:pt x="2260" y="6847"/>
                  </a:cubicBezTo>
                  <a:cubicBezTo>
                    <a:pt x="2260" y="6637"/>
                    <a:pt x="2197" y="6428"/>
                    <a:pt x="2177" y="6219"/>
                  </a:cubicBezTo>
                  <a:cubicBezTo>
                    <a:pt x="2156" y="6114"/>
                    <a:pt x="2156" y="5989"/>
                    <a:pt x="2114" y="5884"/>
                  </a:cubicBezTo>
                  <a:cubicBezTo>
                    <a:pt x="2093" y="5779"/>
                    <a:pt x="2072" y="5654"/>
                    <a:pt x="2051" y="5528"/>
                  </a:cubicBezTo>
                  <a:cubicBezTo>
                    <a:pt x="1988" y="5277"/>
                    <a:pt x="1905" y="5026"/>
                    <a:pt x="1863" y="4796"/>
                  </a:cubicBezTo>
                  <a:cubicBezTo>
                    <a:pt x="1779" y="4545"/>
                    <a:pt x="1695" y="4294"/>
                    <a:pt x="1633" y="4064"/>
                  </a:cubicBezTo>
                  <a:cubicBezTo>
                    <a:pt x="1465" y="3562"/>
                    <a:pt x="1277" y="3059"/>
                    <a:pt x="1109" y="2620"/>
                  </a:cubicBezTo>
                  <a:cubicBezTo>
                    <a:pt x="921" y="2181"/>
                    <a:pt x="754" y="1762"/>
                    <a:pt x="628" y="1385"/>
                  </a:cubicBezTo>
                  <a:cubicBezTo>
                    <a:pt x="503" y="1030"/>
                    <a:pt x="377" y="737"/>
                    <a:pt x="293" y="528"/>
                  </a:cubicBezTo>
                  <a:cubicBezTo>
                    <a:pt x="210" y="318"/>
                    <a:pt x="168" y="193"/>
                    <a:pt x="168" y="193"/>
                  </a:cubicBezTo>
                  <a:cubicBezTo>
                    <a:pt x="113" y="65"/>
                    <a:pt x="74" y="1"/>
                    <a:pt x="37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07"/>
            <p:cNvSpPr/>
            <p:nvPr/>
          </p:nvSpPr>
          <p:spPr>
            <a:xfrm>
              <a:off x="8341175" y="3223663"/>
              <a:ext cx="228100" cy="148575"/>
            </a:xfrm>
            <a:custGeom>
              <a:avLst/>
              <a:gdLst/>
              <a:ahLst/>
              <a:cxnLst/>
              <a:rect l="l" t="t" r="r" b="b"/>
              <a:pathLst>
                <a:path w="9124" h="5943" extrusionOk="0">
                  <a:moveTo>
                    <a:pt x="9102" y="0"/>
                  </a:moveTo>
                  <a:cubicBezTo>
                    <a:pt x="9081" y="0"/>
                    <a:pt x="9019" y="105"/>
                    <a:pt x="8977" y="230"/>
                  </a:cubicBezTo>
                  <a:cubicBezTo>
                    <a:pt x="8977" y="230"/>
                    <a:pt x="8977" y="251"/>
                    <a:pt x="8956" y="335"/>
                  </a:cubicBezTo>
                  <a:cubicBezTo>
                    <a:pt x="8914" y="418"/>
                    <a:pt x="8893" y="523"/>
                    <a:pt x="8851" y="649"/>
                  </a:cubicBezTo>
                  <a:cubicBezTo>
                    <a:pt x="8851" y="670"/>
                    <a:pt x="8809" y="732"/>
                    <a:pt x="8809" y="753"/>
                  </a:cubicBezTo>
                  <a:cubicBezTo>
                    <a:pt x="8788" y="774"/>
                    <a:pt x="8788" y="837"/>
                    <a:pt x="8767" y="858"/>
                  </a:cubicBezTo>
                  <a:cubicBezTo>
                    <a:pt x="8747" y="942"/>
                    <a:pt x="8684" y="1025"/>
                    <a:pt x="8642" y="1088"/>
                  </a:cubicBezTo>
                  <a:cubicBezTo>
                    <a:pt x="8537" y="1255"/>
                    <a:pt x="8433" y="1444"/>
                    <a:pt x="8265" y="1611"/>
                  </a:cubicBezTo>
                  <a:cubicBezTo>
                    <a:pt x="7972" y="1988"/>
                    <a:pt x="7554" y="2385"/>
                    <a:pt x="7073" y="2699"/>
                  </a:cubicBezTo>
                  <a:cubicBezTo>
                    <a:pt x="6570" y="3034"/>
                    <a:pt x="5985" y="3285"/>
                    <a:pt x="5399" y="3473"/>
                  </a:cubicBezTo>
                  <a:lnTo>
                    <a:pt x="5148" y="3536"/>
                  </a:lnTo>
                  <a:cubicBezTo>
                    <a:pt x="5085" y="3557"/>
                    <a:pt x="5001" y="3557"/>
                    <a:pt x="4917" y="3578"/>
                  </a:cubicBezTo>
                  <a:cubicBezTo>
                    <a:pt x="4834" y="3620"/>
                    <a:pt x="4771" y="3620"/>
                    <a:pt x="4687" y="3641"/>
                  </a:cubicBezTo>
                  <a:cubicBezTo>
                    <a:pt x="4604" y="3641"/>
                    <a:pt x="4520" y="3662"/>
                    <a:pt x="4457" y="3662"/>
                  </a:cubicBezTo>
                  <a:cubicBezTo>
                    <a:pt x="4143" y="3724"/>
                    <a:pt x="3829" y="3745"/>
                    <a:pt x="3537" y="3787"/>
                  </a:cubicBezTo>
                  <a:cubicBezTo>
                    <a:pt x="3223" y="3850"/>
                    <a:pt x="2930" y="3892"/>
                    <a:pt x="2679" y="3976"/>
                  </a:cubicBezTo>
                  <a:cubicBezTo>
                    <a:pt x="2386" y="4059"/>
                    <a:pt x="2156" y="4101"/>
                    <a:pt x="1925" y="4206"/>
                  </a:cubicBezTo>
                  <a:cubicBezTo>
                    <a:pt x="1444" y="4373"/>
                    <a:pt x="1068" y="4582"/>
                    <a:pt x="816" y="4771"/>
                  </a:cubicBezTo>
                  <a:cubicBezTo>
                    <a:pt x="691" y="4833"/>
                    <a:pt x="607" y="4917"/>
                    <a:pt x="524" y="4980"/>
                  </a:cubicBezTo>
                  <a:cubicBezTo>
                    <a:pt x="482" y="5022"/>
                    <a:pt x="419" y="5043"/>
                    <a:pt x="419" y="5043"/>
                  </a:cubicBezTo>
                  <a:cubicBezTo>
                    <a:pt x="231" y="5231"/>
                    <a:pt x="105" y="5440"/>
                    <a:pt x="63" y="5628"/>
                  </a:cubicBezTo>
                  <a:cubicBezTo>
                    <a:pt x="21" y="5712"/>
                    <a:pt x="0" y="5775"/>
                    <a:pt x="21" y="5838"/>
                  </a:cubicBezTo>
                  <a:cubicBezTo>
                    <a:pt x="21" y="5880"/>
                    <a:pt x="63" y="5900"/>
                    <a:pt x="84" y="5942"/>
                  </a:cubicBezTo>
                  <a:cubicBezTo>
                    <a:pt x="105" y="5942"/>
                    <a:pt x="147" y="5942"/>
                    <a:pt x="189" y="5900"/>
                  </a:cubicBezTo>
                  <a:lnTo>
                    <a:pt x="314" y="5775"/>
                  </a:lnTo>
                  <a:cubicBezTo>
                    <a:pt x="461" y="5670"/>
                    <a:pt x="586" y="5545"/>
                    <a:pt x="775" y="5356"/>
                  </a:cubicBezTo>
                  <a:lnTo>
                    <a:pt x="837" y="5294"/>
                  </a:lnTo>
                  <a:cubicBezTo>
                    <a:pt x="900" y="5231"/>
                    <a:pt x="963" y="5189"/>
                    <a:pt x="1068" y="5105"/>
                  </a:cubicBezTo>
                  <a:cubicBezTo>
                    <a:pt x="1277" y="4938"/>
                    <a:pt x="1632" y="4771"/>
                    <a:pt x="2072" y="4603"/>
                  </a:cubicBezTo>
                  <a:cubicBezTo>
                    <a:pt x="2281" y="4520"/>
                    <a:pt x="2532" y="4457"/>
                    <a:pt x="2804" y="4373"/>
                  </a:cubicBezTo>
                  <a:cubicBezTo>
                    <a:pt x="3055" y="4289"/>
                    <a:pt x="3348" y="4248"/>
                    <a:pt x="3641" y="4185"/>
                  </a:cubicBezTo>
                  <a:cubicBezTo>
                    <a:pt x="3934" y="4143"/>
                    <a:pt x="4248" y="4080"/>
                    <a:pt x="4562" y="4038"/>
                  </a:cubicBezTo>
                  <a:cubicBezTo>
                    <a:pt x="4625" y="3996"/>
                    <a:pt x="4708" y="3996"/>
                    <a:pt x="4792" y="3976"/>
                  </a:cubicBezTo>
                  <a:cubicBezTo>
                    <a:pt x="4876" y="3955"/>
                    <a:pt x="4938" y="3955"/>
                    <a:pt x="5022" y="3913"/>
                  </a:cubicBezTo>
                  <a:cubicBezTo>
                    <a:pt x="5106" y="3892"/>
                    <a:pt x="5189" y="3892"/>
                    <a:pt x="5252" y="3871"/>
                  </a:cubicBezTo>
                  <a:lnTo>
                    <a:pt x="5503" y="3787"/>
                  </a:lnTo>
                  <a:cubicBezTo>
                    <a:pt x="6131" y="3578"/>
                    <a:pt x="6717" y="3285"/>
                    <a:pt x="7219" y="2929"/>
                  </a:cubicBezTo>
                  <a:cubicBezTo>
                    <a:pt x="7721" y="2553"/>
                    <a:pt x="8140" y="2134"/>
                    <a:pt x="8433" y="1758"/>
                  </a:cubicBezTo>
                  <a:cubicBezTo>
                    <a:pt x="8579" y="1548"/>
                    <a:pt x="8684" y="1360"/>
                    <a:pt x="8788" y="1172"/>
                  </a:cubicBezTo>
                  <a:cubicBezTo>
                    <a:pt x="8851" y="1067"/>
                    <a:pt x="8872" y="983"/>
                    <a:pt x="8893" y="921"/>
                  </a:cubicBezTo>
                  <a:cubicBezTo>
                    <a:pt x="8914" y="858"/>
                    <a:pt x="8914" y="837"/>
                    <a:pt x="8956" y="816"/>
                  </a:cubicBezTo>
                  <a:cubicBezTo>
                    <a:pt x="8956" y="774"/>
                    <a:pt x="8977" y="732"/>
                    <a:pt x="8977" y="711"/>
                  </a:cubicBezTo>
                  <a:cubicBezTo>
                    <a:pt x="9019" y="565"/>
                    <a:pt x="9060" y="460"/>
                    <a:pt x="9081" y="398"/>
                  </a:cubicBezTo>
                  <a:cubicBezTo>
                    <a:pt x="9102" y="314"/>
                    <a:pt x="9102" y="293"/>
                    <a:pt x="9102" y="293"/>
                  </a:cubicBezTo>
                  <a:cubicBezTo>
                    <a:pt x="9123" y="126"/>
                    <a:pt x="9123" y="0"/>
                    <a:pt x="9102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07"/>
            <p:cNvSpPr/>
            <p:nvPr/>
          </p:nvSpPr>
          <p:spPr>
            <a:xfrm>
              <a:off x="8278400" y="3461863"/>
              <a:ext cx="101450" cy="202250"/>
            </a:xfrm>
            <a:custGeom>
              <a:avLst/>
              <a:gdLst/>
              <a:ahLst/>
              <a:cxnLst/>
              <a:rect l="l" t="t" r="r" b="b"/>
              <a:pathLst>
                <a:path w="4058" h="8090" extrusionOk="0">
                  <a:moveTo>
                    <a:pt x="4018" y="7378"/>
                  </a:moveTo>
                  <a:cubicBezTo>
                    <a:pt x="4018" y="7381"/>
                    <a:pt x="4019" y="7384"/>
                    <a:pt x="4019" y="7386"/>
                  </a:cubicBezTo>
                  <a:lnTo>
                    <a:pt x="4019" y="7386"/>
                  </a:lnTo>
                  <a:cubicBezTo>
                    <a:pt x="4018" y="7384"/>
                    <a:pt x="4018" y="7381"/>
                    <a:pt x="4018" y="7378"/>
                  </a:cubicBezTo>
                  <a:close/>
                  <a:moveTo>
                    <a:pt x="311" y="0"/>
                  </a:moveTo>
                  <a:cubicBezTo>
                    <a:pt x="279" y="0"/>
                    <a:pt x="246" y="4"/>
                    <a:pt x="210" y="13"/>
                  </a:cubicBezTo>
                  <a:cubicBezTo>
                    <a:pt x="84" y="34"/>
                    <a:pt x="1" y="139"/>
                    <a:pt x="42" y="243"/>
                  </a:cubicBezTo>
                  <a:cubicBezTo>
                    <a:pt x="42" y="243"/>
                    <a:pt x="42" y="390"/>
                    <a:pt x="63" y="599"/>
                  </a:cubicBezTo>
                  <a:cubicBezTo>
                    <a:pt x="84" y="704"/>
                    <a:pt x="84" y="829"/>
                    <a:pt x="105" y="976"/>
                  </a:cubicBezTo>
                  <a:cubicBezTo>
                    <a:pt x="147" y="1143"/>
                    <a:pt x="168" y="1290"/>
                    <a:pt x="189" y="1478"/>
                  </a:cubicBezTo>
                  <a:cubicBezTo>
                    <a:pt x="273" y="1854"/>
                    <a:pt x="377" y="2294"/>
                    <a:pt x="503" y="2733"/>
                  </a:cubicBezTo>
                  <a:cubicBezTo>
                    <a:pt x="670" y="3173"/>
                    <a:pt x="838" y="3654"/>
                    <a:pt x="1047" y="4114"/>
                  </a:cubicBezTo>
                  <a:lnTo>
                    <a:pt x="1130" y="4303"/>
                  </a:lnTo>
                  <a:lnTo>
                    <a:pt x="1214" y="4491"/>
                  </a:lnTo>
                  <a:cubicBezTo>
                    <a:pt x="1256" y="4595"/>
                    <a:pt x="1319" y="4700"/>
                    <a:pt x="1361" y="4826"/>
                  </a:cubicBezTo>
                  <a:lnTo>
                    <a:pt x="1674" y="5453"/>
                  </a:lnTo>
                  <a:cubicBezTo>
                    <a:pt x="1779" y="5663"/>
                    <a:pt x="1863" y="5851"/>
                    <a:pt x="1947" y="6039"/>
                  </a:cubicBezTo>
                  <a:cubicBezTo>
                    <a:pt x="2030" y="6207"/>
                    <a:pt x="2093" y="6374"/>
                    <a:pt x="2156" y="6520"/>
                  </a:cubicBezTo>
                  <a:cubicBezTo>
                    <a:pt x="2260" y="6834"/>
                    <a:pt x="2344" y="7085"/>
                    <a:pt x="2365" y="7253"/>
                  </a:cubicBezTo>
                  <a:cubicBezTo>
                    <a:pt x="2386" y="7420"/>
                    <a:pt x="2386" y="7504"/>
                    <a:pt x="2386" y="7504"/>
                  </a:cubicBezTo>
                  <a:cubicBezTo>
                    <a:pt x="2386" y="7629"/>
                    <a:pt x="2491" y="7713"/>
                    <a:pt x="2616" y="7776"/>
                  </a:cubicBezTo>
                  <a:cubicBezTo>
                    <a:pt x="2679" y="7839"/>
                    <a:pt x="2783" y="7880"/>
                    <a:pt x="2867" y="7922"/>
                  </a:cubicBezTo>
                  <a:cubicBezTo>
                    <a:pt x="2930" y="7964"/>
                    <a:pt x="3035" y="8027"/>
                    <a:pt x="3139" y="8048"/>
                  </a:cubicBezTo>
                  <a:cubicBezTo>
                    <a:pt x="3244" y="8069"/>
                    <a:pt x="3348" y="8090"/>
                    <a:pt x="3453" y="8090"/>
                  </a:cubicBezTo>
                  <a:cubicBezTo>
                    <a:pt x="3516" y="8090"/>
                    <a:pt x="3558" y="8069"/>
                    <a:pt x="3620" y="8048"/>
                  </a:cubicBezTo>
                  <a:cubicBezTo>
                    <a:pt x="3662" y="8027"/>
                    <a:pt x="3725" y="7985"/>
                    <a:pt x="3746" y="7964"/>
                  </a:cubicBezTo>
                  <a:cubicBezTo>
                    <a:pt x="3953" y="7923"/>
                    <a:pt x="4058" y="7656"/>
                    <a:pt x="4019" y="7386"/>
                  </a:cubicBezTo>
                  <a:lnTo>
                    <a:pt x="4019" y="7386"/>
                  </a:lnTo>
                  <a:cubicBezTo>
                    <a:pt x="4021" y="7391"/>
                    <a:pt x="4024" y="7394"/>
                    <a:pt x="4026" y="7394"/>
                  </a:cubicBezTo>
                  <a:cubicBezTo>
                    <a:pt x="4028" y="7394"/>
                    <a:pt x="4028" y="7389"/>
                    <a:pt x="4018" y="7378"/>
                  </a:cubicBezTo>
                  <a:lnTo>
                    <a:pt x="4018" y="7378"/>
                  </a:lnTo>
                  <a:cubicBezTo>
                    <a:pt x="4018" y="7378"/>
                    <a:pt x="4018" y="7378"/>
                    <a:pt x="4018" y="7378"/>
                  </a:cubicBezTo>
                  <a:cubicBezTo>
                    <a:pt x="4018" y="7378"/>
                    <a:pt x="3976" y="7211"/>
                    <a:pt x="3934" y="6960"/>
                  </a:cubicBezTo>
                  <a:cubicBezTo>
                    <a:pt x="3871" y="6688"/>
                    <a:pt x="3746" y="6353"/>
                    <a:pt x="3599" y="5976"/>
                  </a:cubicBezTo>
                  <a:cubicBezTo>
                    <a:pt x="3516" y="5788"/>
                    <a:pt x="3411" y="5621"/>
                    <a:pt x="3307" y="5411"/>
                  </a:cubicBezTo>
                  <a:cubicBezTo>
                    <a:pt x="3202" y="5223"/>
                    <a:pt x="3097" y="5014"/>
                    <a:pt x="2972" y="4805"/>
                  </a:cubicBezTo>
                  <a:cubicBezTo>
                    <a:pt x="2825" y="4595"/>
                    <a:pt x="2700" y="4386"/>
                    <a:pt x="2574" y="4198"/>
                  </a:cubicBezTo>
                  <a:cubicBezTo>
                    <a:pt x="2491" y="4093"/>
                    <a:pt x="2449" y="3989"/>
                    <a:pt x="2365" y="3884"/>
                  </a:cubicBezTo>
                  <a:lnTo>
                    <a:pt x="2260" y="3738"/>
                  </a:lnTo>
                  <a:lnTo>
                    <a:pt x="2177" y="3570"/>
                  </a:lnTo>
                  <a:cubicBezTo>
                    <a:pt x="1926" y="3173"/>
                    <a:pt x="1716" y="2754"/>
                    <a:pt x="1507" y="2378"/>
                  </a:cubicBezTo>
                  <a:cubicBezTo>
                    <a:pt x="1319" y="1980"/>
                    <a:pt x="1110" y="1603"/>
                    <a:pt x="984" y="1269"/>
                  </a:cubicBezTo>
                  <a:cubicBezTo>
                    <a:pt x="900" y="1122"/>
                    <a:pt x="838" y="955"/>
                    <a:pt x="796" y="829"/>
                  </a:cubicBezTo>
                  <a:cubicBezTo>
                    <a:pt x="733" y="704"/>
                    <a:pt x="691" y="557"/>
                    <a:pt x="670" y="453"/>
                  </a:cubicBezTo>
                  <a:cubicBezTo>
                    <a:pt x="586" y="243"/>
                    <a:pt x="566" y="139"/>
                    <a:pt x="566" y="139"/>
                  </a:cubicBezTo>
                  <a:cubicBezTo>
                    <a:pt x="516" y="56"/>
                    <a:pt x="428" y="0"/>
                    <a:pt x="311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07"/>
            <p:cNvSpPr/>
            <p:nvPr/>
          </p:nvSpPr>
          <p:spPr>
            <a:xfrm>
              <a:off x="8282575" y="3496963"/>
              <a:ext cx="70125" cy="166500"/>
            </a:xfrm>
            <a:custGeom>
              <a:avLst/>
              <a:gdLst/>
              <a:ahLst/>
              <a:cxnLst/>
              <a:rect l="l" t="t" r="r" b="b"/>
              <a:pathLst>
                <a:path w="2805" h="6660" extrusionOk="0">
                  <a:moveTo>
                    <a:pt x="324" y="1"/>
                  </a:moveTo>
                  <a:cubicBezTo>
                    <a:pt x="279" y="1"/>
                    <a:pt x="233" y="10"/>
                    <a:pt x="189" y="32"/>
                  </a:cubicBezTo>
                  <a:cubicBezTo>
                    <a:pt x="43" y="74"/>
                    <a:pt x="1" y="178"/>
                    <a:pt x="1" y="262"/>
                  </a:cubicBezTo>
                  <a:cubicBezTo>
                    <a:pt x="1" y="262"/>
                    <a:pt x="22" y="367"/>
                    <a:pt x="43" y="534"/>
                  </a:cubicBezTo>
                  <a:cubicBezTo>
                    <a:pt x="106" y="681"/>
                    <a:pt x="147" y="953"/>
                    <a:pt x="231" y="1204"/>
                  </a:cubicBezTo>
                  <a:cubicBezTo>
                    <a:pt x="315" y="1497"/>
                    <a:pt x="419" y="1810"/>
                    <a:pt x="503" y="2145"/>
                  </a:cubicBezTo>
                  <a:cubicBezTo>
                    <a:pt x="566" y="2480"/>
                    <a:pt x="671" y="2836"/>
                    <a:pt x="733" y="3191"/>
                  </a:cubicBezTo>
                  <a:lnTo>
                    <a:pt x="754" y="3317"/>
                  </a:lnTo>
                  <a:lnTo>
                    <a:pt x="754" y="3401"/>
                  </a:lnTo>
                  <a:lnTo>
                    <a:pt x="775" y="3484"/>
                  </a:lnTo>
                  <a:cubicBezTo>
                    <a:pt x="817" y="3589"/>
                    <a:pt x="838" y="3694"/>
                    <a:pt x="838" y="3777"/>
                  </a:cubicBezTo>
                  <a:cubicBezTo>
                    <a:pt x="880" y="3945"/>
                    <a:pt x="922" y="4133"/>
                    <a:pt x="963" y="4321"/>
                  </a:cubicBezTo>
                  <a:cubicBezTo>
                    <a:pt x="984" y="4510"/>
                    <a:pt x="1047" y="4656"/>
                    <a:pt x="1068" y="4782"/>
                  </a:cubicBezTo>
                  <a:cubicBezTo>
                    <a:pt x="1089" y="4949"/>
                    <a:pt x="1131" y="5075"/>
                    <a:pt x="1152" y="5200"/>
                  </a:cubicBezTo>
                  <a:cubicBezTo>
                    <a:pt x="1173" y="5472"/>
                    <a:pt x="1194" y="5660"/>
                    <a:pt x="1173" y="5765"/>
                  </a:cubicBezTo>
                  <a:lnTo>
                    <a:pt x="1173" y="5870"/>
                  </a:lnTo>
                  <a:lnTo>
                    <a:pt x="1173" y="5891"/>
                  </a:lnTo>
                  <a:cubicBezTo>
                    <a:pt x="1152" y="5953"/>
                    <a:pt x="1235" y="5995"/>
                    <a:pt x="1361" y="6100"/>
                  </a:cubicBezTo>
                  <a:cubicBezTo>
                    <a:pt x="1403" y="6142"/>
                    <a:pt x="1487" y="6204"/>
                    <a:pt x="1549" y="6288"/>
                  </a:cubicBezTo>
                  <a:cubicBezTo>
                    <a:pt x="1612" y="6351"/>
                    <a:pt x="1675" y="6435"/>
                    <a:pt x="1780" y="6476"/>
                  </a:cubicBezTo>
                  <a:cubicBezTo>
                    <a:pt x="1863" y="6560"/>
                    <a:pt x="1968" y="6623"/>
                    <a:pt x="2031" y="6644"/>
                  </a:cubicBezTo>
                  <a:cubicBezTo>
                    <a:pt x="2083" y="6654"/>
                    <a:pt x="2135" y="6660"/>
                    <a:pt x="2188" y="6660"/>
                  </a:cubicBezTo>
                  <a:cubicBezTo>
                    <a:pt x="2240" y="6660"/>
                    <a:pt x="2292" y="6654"/>
                    <a:pt x="2344" y="6644"/>
                  </a:cubicBezTo>
                  <a:cubicBezTo>
                    <a:pt x="2356" y="6645"/>
                    <a:pt x="2368" y="6645"/>
                    <a:pt x="2379" y="6645"/>
                  </a:cubicBezTo>
                  <a:cubicBezTo>
                    <a:pt x="2611" y="6645"/>
                    <a:pt x="2765" y="6444"/>
                    <a:pt x="2805" y="6204"/>
                  </a:cubicBezTo>
                  <a:lnTo>
                    <a:pt x="2805" y="6100"/>
                  </a:lnTo>
                  <a:lnTo>
                    <a:pt x="2805" y="5828"/>
                  </a:lnTo>
                  <a:cubicBezTo>
                    <a:pt x="2805" y="5598"/>
                    <a:pt x="2742" y="5305"/>
                    <a:pt x="2700" y="4991"/>
                  </a:cubicBezTo>
                  <a:cubicBezTo>
                    <a:pt x="2658" y="4844"/>
                    <a:pt x="2616" y="4677"/>
                    <a:pt x="2554" y="4510"/>
                  </a:cubicBezTo>
                  <a:cubicBezTo>
                    <a:pt x="2512" y="4342"/>
                    <a:pt x="2449" y="4154"/>
                    <a:pt x="2386" y="3987"/>
                  </a:cubicBezTo>
                  <a:cubicBezTo>
                    <a:pt x="2324" y="3798"/>
                    <a:pt x="2240" y="3631"/>
                    <a:pt x="2177" y="3463"/>
                  </a:cubicBezTo>
                  <a:cubicBezTo>
                    <a:pt x="2135" y="3380"/>
                    <a:pt x="2114" y="3296"/>
                    <a:pt x="2072" y="3191"/>
                  </a:cubicBezTo>
                  <a:lnTo>
                    <a:pt x="2031" y="3150"/>
                  </a:lnTo>
                  <a:lnTo>
                    <a:pt x="2010" y="3066"/>
                  </a:lnTo>
                  <a:lnTo>
                    <a:pt x="1968" y="2899"/>
                  </a:lnTo>
                  <a:cubicBezTo>
                    <a:pt x="1821" y="2522"/>
                    <a:pt x="1654" y="2145"/>
                    <a:pt x="1487" y="1810"/>
                  </a:cubicBezTo>
                  <a:cubicBezTo>
                    <a:pt x="1340" y="1476"/>
                    <a:pt x="1152" y="1183"/>
                    <a:pt x="984" y="911"/>
                  </a:cubicBezTo>
                  <a:cubicBezTo>
                    <a:pt x="838" y="681"/>
                    <a:pt x="733" y="471"/>
                    <a:pt x="650" y="325"/>
                  </a:cubicBezTo>
                  <a:cubicBezTo>
                    <a:pt x="566" y="158"/>
                    <a:pt x="524" y="74"/>
                    <a:pt x="524" y="74"/>
                  </a:cubicBezTo>
                  <a:cubicBezTo>
                    <a:pt x="483" y="33"/>
                    <a:pt x="407" y="1"/>
                    <a:pt x="324" y="1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07"/>
            <p:cNvSpPr/>
            <p:nvPr/>
          </p:nvSpPr>
          <p:spPr>
            <a:xfrm>
              <a:off x="8307175" y="3600288"/>
              <a:ext cx="167400" cy="83700"/>
            </a:xfrm>
            <a:custGeom>
              <a:avLst/>
              <a:gdLst/>
              <a:ahLst/>
              <a:cxnLst/>
              <a:rect l="l" t="t" r="r" b="b"/>
              <a:pathLst>
                <a:path w="6696" h="3348" extrusionOk="0">
                  <a:moveTo>
                    <a:pt x="3348" y="0"/>
                  </a:moveTo>
                  <a:cubicBezTo>
                    <a:pt x="1528" y="0"/>
                    <a:pt x="0" y="1486"/>
                    <a:pt x="0" y="3348"/>
                  </a:cubicBezTo>
                  <a:lnTo>
                    <a:pt x="6696" y="3348"/>
                  </a:lnTo>
                  <a:cubicBezTo>
                    <a:pt x="6696" y="1486"/>
                    <a:pt x="5210" y="0"/>
                    <a:pt x="3348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07"/>
            <p:cNvSpPr/>
            <p:nvPr/>
          </p:nvSpPr>
          <p:spPr>
            <a:xfrm>
              <a:off x="8248575" y="3625388"/>
              <a:ext cx="117725" cy="58600"/>
            </a:xfrm>
            <a:custGeom>
              <a:avLst/>
              <a:gdLst/>
              <a:ahLst/>
              <a:cxnLst/>
              <a:rect l="l" t="t" r="r" b="b"/>
              <a:pathLst>
                <a:path w="4709" h="2344" extrusionOk="0">
                  <a:moveTo>
                    <a:pt x="2344" y="0"/>
                  </a:moveTo>
                  <a:cubicBezTo>
                    <a:pt x="1068" y="0"/>
                    <a:pt x="1" y="1067"/>
                    <a:pt x="22" y="2344"/>
                  </a:cubicBezTo>
                  <a:lnTo>
                    <a:pt x="4709" y="2344"/>
                  </a:lnTo>
                  <a:cubicBezTo>
                    <a:pt x="4709" y="1047"/>
                    <a:pt x="3663" y="0"/>
                    <a:pt x="234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07"/>
            <p:cNvSpPr/>
            <p:nvPr/>
          </p:nvSpPr>
          <p:spPr>
            <a:xfrm>
              <a:off x="8503325" y="3654163"/>
              <a:ext cx="60175" cy="29825"/>
            </a:xfrm>
            <a:custGeom>
              <a:avLst/>
              <a:gdLst/>
              <a:ahLst/>
              <a:cxnLst/>
              <a:rect l="l" t="t" r="r" b="b"/>
              <a:pathLst>
                <a:path w="2407" h="1193" extrusionOk="0">
                  <a:moveTo>
                    <a:pt x="1214" y="0"/>
                  </a:moveTo>
                  <a:cubicBezTo>
                    <a:pt x="524" y="0"/>
                    <a:pt x="1" y="544"/>
                    <a:pt x="1" y="1193"/>
                  </a:cubicBezTo>
                  <a:lnTo>
                    <a:pt x="2407" y="1193"/>
                  </a:lnTo>
                  <a:cubicBezTo>
                    <a:pt x="2407" y="544"/>
                    <a:pt x="1863" y="0"/>
                    <a:pt x="1214" y="0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5" name="Google Shape;4435;p107"/>
          <p:cNvSpPr/>
          <p:nvPr/>
        </p:nvSpPr>
        <p:spPr>
          <a:xfrm>
            <a:off x="5174900" y="3455388"/>
            <a:ext cx="458250" cy="228600"/>
          </a:xfrm>
          <a:custGeom>
            <a:avLst/>
            <a:gdLst/>
            <a:ahLst/>
            <a:cxnLst/>
            <a:rect l="l" t="t" r="r" b="b"/>
            <a:pathLst>
              <a:path w="18330" h="9144" extrusionOk="0">
                <a:moveTo>
                  <a:pt x="9165" y="0"/>
                </a:moveTo>
                <a:cubicBezTo>
                  <a:pt x="4102" y="0"/>
                  <a:pt x="1" y="4101"/>
                  <a:pt x="22" y="9144"/>
                </a:cubicBezTo>
                <a:lnTo>
                  <a:pt x="18330" y="9144"/>
                </a:lnTo>
                <a:cubicBezTo>
                  <a:pt x="18330" y="4101"/>
                  <a:pt x="14229" y="0"/>
                  <a:pt x="9165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107"/>
          <p:cNvSpPr/>
          <p:nvPr/>
        </p:nvSpPr>
        <p:spPr>
          <a:xfrm>
            <a:off x="5014325" y="3523913"/>
            <a:ext cx="320675" cy="160075"/>
          </a:xfrm>
          <a:custGeom>
            <a:avLst/>
            <a:gdLst/>
            <a:ahLst/>
            <a:cxnLst/>
            <a:rect l="l" t="t" r="r" b="b"/>
            <a:pathLst>
              <a:path w="12827" h="6403" extrusionOk="0">
                <a:moveTo>
                  <a:pt x="6424" y="0"/>
                </a:moveTo>
                <a:cubicBezTo>
                  <a:pt x="2888" y="0"/>
                  <a:pt x="0" y="2867"/>
                  <a:pt x="0" y="6403"/>
                </a:cubicBezTo>
                <a:lnTo>
                  <a:pt x="12826" y="6403"/>
                </a:lnTo>
                <a:cubicBezTo>
                  <a:pt x="12826" y="2867"/>
                  <a:pt x="9939" y="0"/>
                  <a:pt x="6424" y="0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7" name="Google Shape;4437;p107"/>
          <p:cNvGrpSpPr/>
          <p:nvPr/>
        </p:nvGrpSpPr>
        <p:grpSpPr>
          <a:xfrm>
            <a:off x="5724931" y="2485858"/>
            <a:ext cx="2998150" cy="1494434"/>
            <a:chOff x="5270100" y="3045288"/>
            <a:chExt cx="2443400" cy="888225"/>
          </a:xfrm>
        </p:grpSpPr>
        <p:sp>
          <p:nvSpPr>
            <p:cNvPr id="4438" name="Google Shape;4438;p107"/>
            <p:cNvSpPr/>
            <p:nvPr/>
          </p:nvSpPr>
          <p:spPr>
            <a:xfrm>
              <a:off x="6468500" y="3455388"/>
              <a:ext cx="457750" cy="228600"/>
            </a:xfrm>
            <a:custGeom>
              <a:avLst/>
              <a:gdLst/>
              <a:ahLst/>
              <a:cxnLst/>
              <a:rect l="l" t="t" r="r" b="b"/>
              <a:pathLst>
                <a:path w="18310" h="9144" extrusionOk="0">
                  <a:moveTo>
                    <a:pt x="9165" y="0"/>
                  </a:moveTo>
                  <a:cubicBezTo>
                    <a:pt x="4123" y="0"/>
                    <a:pt x="1" y="4101"/>
                    <a:pt x="1" y="9144"/>
                  </a:cubicBezTo>
                  <a:lnTo>
                    <a:pt x="18309" y="9144"/>
                  </a:lnTo>
                  <a:cubicBezTo>
                    <a:pt x="18309" y="4101"/>
                    <a:pt x="14208" y="0"/>
                    <a:pt x="916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07"/>
            <p:cNvSpPr/>
            <p:nvPr/>
          </p:nvSpPr>
          <p:spPr>
            <a:xfrm>
              <a:off x="6308450" y="3523913"/>
              <a:ext cx="320675" cy="160075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03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03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07"/>
            <p:cNvSpPr/>
            <p:nvPr/>
          </p:nvSpPr>
          <p:spPr>
            <a:xfrm>
              <a:off x="7003625" y="3601838"/>
              <a:ext cx="164800" cy="8215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286" y="1"/>
                  </a:moveTo>
                  <a:cubicBezTo>
                    <a:pt x="1465" y="1"/>
                    <a:pt x="1" y="1486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085" y="1"/>
                    <a:pt x="3286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07"/>
            <p:cNvSpPr/>
            <p:nvPr/>
          </p:nvSpPr>
          <p:spPr>
            <a:xfrm>
              <a:off x="6799625" y="3056638"/>
              <a:ext cx="244300" cy="238350"/>
            </a:xfrm>
            <a:custGeom>
              <a:avLst/>
              <a:gdLst/>
              <a:ahLst/>
              <a:cxnLst/>
              <a:rect l="l" t="t" r="r" b="b"/>
              <a:pathLst>
                <a:path w="9772" h="9534" extrusionOk="0">
                  <a:moveTo>
                    <a:pt x="4895" y="1"/>
                  </a:moveTo>
                  <a:cubicBezTo>
                    <a:pt x="2360" y="1"/>
                    <a:pt x="248" y="1987"/>
                    <a:pt x="126" y="4526"/>
                  </a:cubicBezTo>
                  <a:cubicBezTo>
                    <a:pt x="1" y="7183"/>
                    <a:pt x="2030" y="9401"/>
                    <a:pt x="4646" y="9527"/>
                  </a:cubicBezTo>
                  <a:cubicBezTo>
                    <a:pt x="4735" y="9532"/>
                    <a:pt x="4824" y="9534"/>
                    <a:pt x="4913" y="9534"/>
                  </a:cubicBezTo>
                  <a:cubicBezTo>
                    <a:pt x="7450" y="9534"/>
                    <a:pt x="9525" y="7534"/>
                    <a:pt x="9646" y="5007"/>
                  </a:cubicBezTo>
                  <a:cubicBezTo>
                    <a:pt x="9772" y="2371"/>
                    <a:pt x="7742" y="153"/>
                    <a:pt x="5127" y="6"/>
                  </a:cubicBezTo>
                  <a:cubicBezTo>
                    <a:pt x="5049" y="3"/>
                    <a:pt x="4972" y="1"/>
                    <a:pt x="4895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07"/>
            <p:cNvSpPr/>
            <p:nvPr/>
          </p:nvSpPr>
          <p:spPr>
            <a:xfrm>
              <a:off x="6888550" y="3139563"/>
              <a:ext cx="243275" cy="224250"/>
            </a:xfrm>
            <a:custGeom>
              <a:avLst/>
              <a:gdLst/>
              <a:ahLst/>
              <a:cxnLst/>
              <a:rect l="l" t="t" r="r" b="b"/>
              <a:pathLst>
                <a:path w="9731" h="8970" extrusionOk="0">
                  <a:moveTo>
                    <a:pt x="64" y="0"/>
                  </a:moveTo>
                  <a:cubicBezTo>
                    <a:pt x="42" y="0"/>
                    <a:pt x="27" y="5"/>
                    <a:pt x="21" y="16"/>
                  </a:cubicBezTo>
                  <a:cubicBezTo>
                    <a:pt x="1" y="79"/>
                    <a:pt x="42" y="205"/>
                    <a:pt x="147" y="330"/>
                  </a:cubicBezTo>
                  <a:cubicBezTo>
                    <a:pt x="147" y="330"/>
                    <a:pt x="273" y="456"/>
                    <a:pt x="524" y="665"/>
                  </a:cubicBezTo>
                  <a:cubicBezTo>
                    <a:pt x="754" y="874"/>
                    <a:pt x="1089" y="1188"/>
                    <a:pt x="1528" y="1565"/>
                  </a:cubicBezTo>
                  <a:cubicBezTo>
                    <a:pt x="1946" y="1920"/>
                    <a:pt x="2449" y="2339"/>
                    <a:pt x="2972" y="2799"/>
                  </a:cubicBezTo>
                  <a:cubicBezTo>
                    <a:pt x="3495" y="3238"/>
                    <a:pt x="4081" y="3699"/>
                    <a:pt x="4625" y="4201"/>
                  </a:cubicBezTo>
                  <a:cubicBezTo>
                    <a:pt x="5169" y="4682"/>
                    <a:pt x="5755" y="5163"/>
                    <a:pt x="6236" y="5645"/>
                  </a:cubicBezTo>
                  <a:cubicBezTo>
                    <a:pt x="6508" y="5875"/>
                    <a:pt x="6738" y="6084"/>
                    <a:pt x="6968" y="6314"/>
                  </a:cubicBezTo>
                  <a:cubicBezTo>
                    <a:pt x="7219" y="6523"/>
                    <a:pt x="7428" y="6733"/>
                    <a:pt x="7596" y="6921"/>
                  </a:cubicBezTo>
                  <a:cubicBezTo>
                    <a:pt x="7993" y="7319"/>
                    <a:pt x="8286" y="7632"/>
                    <a:pt x="8496" y="7863"/>
                  </a:cubicBezTo>
                  <a:cubicBezTo>
                    <a:pt x="8705" y="8093"/>
                    <a:pt x="8788" y="8239"/>
                    <a:pt x="8788" y="8239"/>
                  </a:cubicBezTo>
                  <a:cubicBezTo>
                    <a:pt x="8935" y="8448"/>
                    <a:pt x="9060" y="8595"/>
                    <a:pt x="9144" y="8700"/>
                  </a:cubicBezTo>
                  <a:lnTo>
                    <a:pt x="9249" y="8804"/>
                  </a:lnTo>
                  <a:cubicBezTo>
                    <a:pt x="9270" y="8867"/>
                    <a:pt x="9312" y="8909"/>
                    <a:pt x="9353" y="8930"/>
                  </a:cubicBezTo>
                  <a:cubicBezTo>
                    <a:pt x="9388" y="8953"/>
                    <a:pt x="9416" y="8969"/>
                    <a:pt x="9448" y="8969"/>
                  </a:cubicBezTo>
                  <a:cubicBezTo>
                    <a:pt x="9475" y="8969"/>
                    <a:pt x="9504" y="8958"/>
                    <a:pt x="9542" y="8930"/>
                  </a:cubicBezTo>
                  <a:cubicBezTo>
                    <a:pt x="9625" y="8888"/>
                    <a:pt x="9688" y="8783"/>
                    <a:pt x="9688" y="8616"/>
                  </a:cubicBezTo>
                  <a:cubicBezTo>
                    <a:pt x="9730" y="8490"/>
                    <a:pt x="9688" y="8323"/>
                    <a:pt x="9646" y="8197"/>
                  </a:cubicBezTo>
                  <a:cubicBezTo>
                    <a:pt x="9667" y="8072"/>
                    <a:pt x="9605" y="7946"/>
                    <a:pt x="9500" y="7779"/>
                  </a:cubicBezTo>
                  <a:cubicBezTo>
                    <a:pt x="9500" y="7779"/>
                    <a:pt x="9395" y="7632"/>
                    <a:pt x="9144" y="7360"/>
                  </a:cubicBezTo>
                  <a:cubicBezTo>
                    <a:pt x="8935" y="7109"/>
                    <a:pt x="8600" y="6775"/>
                    <a:pt x="8182" y="6377"/>
                  </a:cubicBezTo>
                  <a:cubicBezTo>
                    <a:pt x="7972" y="6189"/>
                    <a:pt x="7763" y="5979"/>
                    <a:pt x="7512" y="5770"/>
                  </a:cubicBezTo>
                  <a:cubicBezTo>
                    <a:pt x="7261" y="5561"/>
                    <a:pt x="7010" y="5331"/>
                    <a:pt x="6738" y="5122"/>
                  </a:cubicBezTo>
                  <a:cubicBezTo>
                    <a:pt x="6215" y="4682"/>
                    <a:pt x="5650" y="4201"/>
                    <a:pt x="5043" y="3741"/>
                  </a:cubicBezTo>
                  <a:cubicBezTo>
                    <a:pt x="4478" y="3259"/>
                    <a:pt x="3871" y="2820"/>
                    <a:pt x="3327" y="2402"/>
                  </a:cubicBezTo>
                  <a:cubicBezTo>
                    <a:pt x="2762" y="1983"/>
                    <a:pt x="2239" y="1586"/>
                    <a:pt x="1800" y="1251"/>
                  </a:cubicBezTo>
                  <a:cubicBezTo>
                    <a:pt x="1361" y="916"/>
                    <a:pt x="984" y="644"/>
                    <a:pt x="733" y="435"/>
                  </a:cubicBezTo>
                  <a:lnTo>
                    <a:pt x="335" y="121"/>
                  </a:lnTo>
                  <a:cubicBezTo>
                    <a:pt x="242" y="43"/>
                    <a:pt x="126" y="0"/>
                    <a:pt x="64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07"/>
            <p:cNvSpPr/>
            <p:nvPr/>
          </p:nvSpPr>
          <p:spPr>
            <a:xfrm>
              <a:off x="7130225" y="3105963"/>
              <a:ext cx="164800" cy="167575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319" y="147"/>
                  </a:cubicBezTo>
                  <a:lnTo>
                    <a:pt x="6152" y="461"/>
                  </a:lnTo>
                  <a:cubicBezTo>
                    <a:pt x="6110" y="565"/>
                    <a:pt x="6026" y="670"/>
                    <a:pt x="5943" y="816"/>
                  </a:cubicBezTo>
                  <a:cubicBezTo>
                    <a:pt x="5901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82" y="1486"/>
                  </a:cubicBezTo>
                  <a:cubicBezTo>
                    <a:pt x="5419" y="1569"/>
                    <a:pt x="5336" y="1653"/>
                    <a:pt x="5273" y="1716"/>
                  </a:cubicBezTo>
                  <a:cubicBezTo>
                    <a:pt x="5189" y="1800"/>
                    <a:pt x="5127" y="1904"/>
                    <a:pt x="5064" y="1988"/>
                  </a:cubicBezTo>
                  <a:cubicBezTo>
                    <a:pt x="4980" y="2072"/>
                    <a:pt x="4896" y="2134"/>
                    <a:pt x="4813" y="2239"/>
                  </a:cubicBezTo>
                  <a:cubicBezTo>
                    <a:pt x="4750" y="2323"/>
                    <a:pt x="4645" y="2406"/>
                    <a:pt x="4562" y="2511"/>
                  </a:cubicBezTo>
                  <a:cubicBezTo>
                    <a:pt x="4457" y="2595"/>
                    <a:pt x="4373" y="2658"/>
                    <a:pt x="4269" y="2762"/>
                  </a:cubicBezTo>
                  <a:cubicBezTo>
                    <a:pt x="4080" y="2930"/>
                    <a:pt x="3871" y="3076"/>
                    <a:pt x="3662" y="3243"/>
                  </a:cubicBezTo>
                  <a:cubicBezTo>
                    <a:pt x="3243" y="3557"/>
                    <a:pt x="2825" y="3850"/>
                    <a:pt x="2448" y="4122"/>
                  </a:cubicBezTo>
                  <a:cubicBezTo>
                    <a:pt x="2239" y="4269"/>
                    <a:pt x="2051" y="4415"/>
                    <a:pt x="1862" y="4541"/>
                  </a:cubicBezTo>
                  <a:cubicBezTo>
                    <a:pt x="1758" y="4624"/>
                    <a:pt x="1674" y="4687"/>
                    <a:pt x="1611" y="4750"/>
                  </a:cubicBezTo>
                  <a:cubicBezTo>
                    <a:pt x="1528" y="4834"/>
                    <a:pt x="1444" y="4896"/>
                    <a:pt x="1360" y="4938"/>
                  </a:cubicBezTo>
                  <a:cubicBezTo>
                    <a:pt x="1298" y="5001"/>
                    <a:pt x="1214" y="5064"/>
                    <a:pt x="1130" y="5126"/>
                  </a:cubicBezTo>
                  <a:cubicBezTo>
                    <a:pt x="1046" y="5168"/>
                    <a:pt x="1005" y="5231"/>
                    <a:pt x="921" y="5273"/>
                  </a:cubicBezTo>
                  <a:cubicBezTo>
                    <a:pt x="795" y="5378"/>
                    <a:pt x="691" y="5461"/>
                    <a:pt x="607" y="5566"/>
                  </a:cubicBezTo>
                  <a:cubicBezTo>
                    <a:pt x="419" y="5733"/>
                    <a:pt x="356" y="5838"/>
                    <a:pt x="356" y="5838"/>
                  </a:cubicBezTo>
                  <a:lnTo>
                    <a:pt x="251" y="5943"/>
                  </a:lnTo>
                  <a:cubicBezTo>
                    <a:pt x="210" y="5984"/>
                    <a:pt x="189" y="6005"/>
                    <a:pt x="168" y="6068"/>
                  </a:cubicBezTo>
                  <a:cubicBezTo>
                    <a:pt x="105" y="6152"/>
                    <a:pt x="84" y="6215"/>
                    <a:pt x="63" y="6298"/>
                  </a:cubicBezTo>
                  <a:cubicBezTo>
                    <a:pt x="0" y="6466"/>
                    <a:pt x="42" y="6570"/>
                    <a:pt x="105" y="6633"/>
                  </a:cubicBezTo>
                  <a:cubicBezTo>
                    <a:pt x="154" y="6682"/>
                    <a:pt x="217" y="6702"/>
                    <a:pt x="291" y="6702"/>
                  </a:cubicBezTo>
                  <a:cubicBezTo>
                    <a:pt x="343" y="6702"/>
                    <a:pt x="400" y="6692"/>
                    <a:pt x="461" y="6675"/>
                  </a:cubicBezTo>
                  <a:cubicBezTo>
                    <a:pt x="523" y="6633"/>
                    <a:pt x="586" y="6612"/>
                    <a:pt x="670" y="6570"/>
                  </a:cubicBezTo>
                  <a:cubicBezTo>
                    <a:pt x="691" y="6549"/>
                    <a:pt x="733" y="6487"/>
                    <a:pt x="837" y="6403"/>
                  </a:cubicBezTo>
                  <a:cubicBezTo>
                    <a:pt x="837" y="6403"/>
                    <a:pt x="921" y="6340"/>
                    <a:pt x="1109" y="6173"/>
                  </a:cubicBezTo>
                  <a:cubicBezTo>
                    <a:pt x="1193" y="6089"/>
                    <a:pt x="1298" y="6026"/>
                    <a:pt x="1402" y="5922"/>
                  </a:cubicBezTo>
                  <a:cubicBezTo>
                    <a:pt x="1444" y="5859"/>
                    <a:pt x="1528" y="5817"/>
                    <a:pt x="1570" y="5754"/>
                  </a:cubicBezTo>
                  <a:cubicBezTo>
                    <a:pt x="1653" y="5691"/>
                    <a:pt x="1716" y="5650"/>
                    <a:pt x="1779" y="5566"/>
                  </a:cubicBezTo>
                  <a:cubicBezTo>
                    <a:pt x="1862" y="5482"/>
                    <a:pt x="1946" y="5440"/>
                    <a:pt x="2030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69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39" y="3746"/>
                  </a:cubicBezTo>
                  <a:cubicBezTo>
                    <a:pt x="4248" y="3557"/>
                    <a:pt x="4436" y="3369"/>
                    <a:pt x="4645" y="3181"/>
                  </a:cubicBezTo>
                  <a:cubicBezTo>
                    <a:pt x="4750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73" y="2511"/>
                    <a:pt x="5336" y="2427"/>
                    <a:pt x="5419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2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26" y="1402"/>
                    <a:pt x="6068" y="1297"/>
                    <a:pt x="6131" y="1235"/>
                  </a:cubicBezTo>
                  <a:cubicBezTo>
                    <a:pt x="6173" y="1151"/>
                    <a:pt x="6215" y="1067"/>
                    <a:pt x="6236" y="984"/>
                  </a:cubicBezTo>
                  <a:cubicBezTo>
                    <a:pt x="6319" y="837"/>
                    <a:pt x="6361" y="712"/>
                    <a:pt x="6424" y="607"/>
                  </a:cubicBezTo>
                  <a:cubicBezTo>
                    <a:pt x="6487" y="398"/>
                    <a:pt x="6549" y="251"/>
                    <a:pt x="654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07"/>
            <p:cNvSpPr/>
            <p:nvPr/>
          </p:nvSpPr>
          <p:spPr>
            <a:xfrm>
              <a:off x="6863450" y="3187213"/>
              <a:ext cx="189375" cy="91725"/>
            </a:xfrm>
            <a:custGeom>
              <a:avLst/>
              <a:gdLst/>
              <a:ahLst/>
              <a:cxnLst/>
              <a:rect l="l" t="t" r="r" b="b"/>
              <a:pathLst>
                <a:path w="7575" h="3669" extrusionOk="0">
                  <a:moveTo>
                    <a:pt x="47" y="1"/>
                  </a:moveTo>
                  <a:cubicBezTo>
                    <a:pt x="18" y="1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61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44" y="1144"/>
                  </a:cubicBezTo>
                  <a:cubicBezTo>
                    <a:pt x="2762" y="1291"/>
                    <a:pt x="3181" y="1479"/>
                    <a:pt x="3620" y="1667"/>
                  </a:cubicBezTo>
                  <a:cubicBezTo>
                    <a:pt x="4059" y="1856"/>
                    <a:pt x="4478" y="2023"/>
                    <a:pt x="4875" y="2211"/>
                  </a:cubicBezTo>
                  <a:cubicBezTo>
                    <a:pt x="5085" y="2316"/>
                    <a:pt x="5273" y="2400"/>
                    <a:pt x="5440" y="2504"/>
                  </a:cubicBezTo>
                  <a:cubicBezTo>
                    <a:pt x="5629" y="2588"/>
                    <a:pt x="5796" y="2693"/>
                    <a:pt x="5943" y="2755"/>
                  </a:cubicBezTo>
                  <a:cubicBezTo>
                    <a:pt x="6256" y="2923"/>
                    <a:pt x="6487" y="3069"/>
                    <a:pt x="6654" y="3216"/>
                  </a:cubicBezTo>
                  <a:cubicBezTo>
                    <a:pt x="6800" y="3320"/>
                    <a:pt x="6905" y="3404"/>
                    <a:pt x="6905" y="3404"/>
                  </a:cubicBezTo>
                  <a:cubicBezTo>
                    <a:pt x="7072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75" y="3592"/>
                    <a:pt x="7575" y="3529"/>
                    <a:pt x="7491" y="3446"/>
                  </a:cubicBezTo>
                  <a:cubicBezTo>
                    <a:pt x="7470" y="3404"/>
                    <a:pt x="7407" y="3341"/>
                    <a:pt x="7365" y="3299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85"/>
                    <a:pt x="6863" y="2881"/>
                  </a:cubicBezTo>
                  <a:cubicBezTo>
                    <a:pt x="6675" y="2776"/>
                    <a:pt x="6424" y="2609"/>
                    <a:pt x="6110" y="2421"/>
                  </a:cubicBezTo>
                  <a:cubicBezTo>
                    <a:pt x="5943" y="2358"/>
                    <a:pt x="5754" y="2232"/>
                    <a:pt x="5587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25" y="1374"/>
                  </a:cubicBezTo>
                  <a:cubicBezTo>
                    <a:pt x="3285" y="1228"/>
                    <a:pt x="2825" y="1060"/>
                    <a:pt x="2406" y="914"/>
                  </a:cubicBezTo>
                  <a:cubicBezTo>
                    <a:pt x="1988" y="747"/>
                    <a:pt x="1611" y="621"/>
                    <a:pt x="1297" y="496"/>
                  </a:cubicBezTo>
                  <a:cubicBezTo>
                    <a:pt x="942" y="349"/>
                    <a:pt x="691" y="265"/>
                    <a:pt x="502" y="182"/>
                  </a:cubicBezTo>
                  <a:cubicBezTo>
                    <a:pt x="314" y="98"/>
                    <a:pt x="209" y="35"/>
                    <a:pt x="209" y="35"/>
                  </a:cubicBezTo>
                  <a:cubicBezTo>
                    <a:pt x="148" y="11"/>
                    <a:pt x="87" y="1"/>
                    <a:pt x="47" y="1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07"/>
            <p:cNvSpPr/>
            <p:nvPr/>
          </p:nvSpPr>
          <p:spPr>
            <a:xfrm>
              <a:off x="6966500" y="3591388"/>
              <a:ext cx="186225" cy="92600"/>
            </a:xfrm>
            <a:custGeom>
              <a:avLst/>
              <a:gdLst/>
              <a:ahLst/>
              <a:cxnLst/>
              <a:rect l="l" t="t" r="r" b="b"/>
              <a:pathLst>
                <a:path w="7449" h="3704" extrusionOk="0">
                  <a:moveTo>
                    <a:pt x="3725" y="0"/>
                  </a:moveTo>
                  <a:cubicBezTo>
                    <a:pt x="1695" y="0"/>
                    <a:pt x="21" y="1632"/>
                    <a:pt x="0" y="3704"/>
                  </a:cubicBezTo>
                  <a:lnTo>
                    <a:pt x="7449" y="3704"/>
                  </a:lnTo>
                  <a:cubicBezTo>
                    <a:pt x="7449" y="1674"/>
                    <a:pt x="5796" y="0"/>
                    <a:pt x="372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07"/>
            <p:cNvSpPr/>
            <p:nvPr/>
          </p:nvSpPr>
          <p:spPr>
            <a:xfrm>
              <a:off x="6901625" y="3618588"/>
              <a:ext cx="130800" cy="65400"/>
            </a:xfrm>
            <a:custGeom>
              <a:avLst/>
              <a:gdLst/>
              <a:ahLst/>
              <a:cxnLst/>
              <a:rect l="l" t="t" r="r" b="b"/>
              <a:pathLst>
                <a:path w="5232" h="2616" extrusionOk="0">
                  <a:moveTo>
                    <a:pt x="2616" y="0"/>
                  </a:moveTo>
                  <a:cubicBezTo>
                    <a:pt x="1172" y="0"/>
                    <a:pt x="1" y="1172"/>
                    <a:pt x="22" y="2616"/>
                  </a:cubicBezTo>
                  <a:lnTo>
                    <a:pt x="5232" y="2616"/>
                  </a:ln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07"/>
            <p:cNvSpPr/>
            <p:nvPr/>
          </p:nvSpPr>
          <p:spPr>
            <a:xfrm>
              <a:off x="7184625" y="3650488"/>
              <a:ext cx="66975" cy="33500"/>
            </a:xfrm>
            <a:custGeom>
              <a:avLst/>
              <a:gdLst/>
              <a:ahLst/>
              <a:cxnLst/>
              <a:rect l="l" t="t" r="r" b="b"/>
              <a:pathLst>
                <a:path w="2679" h="1340" extrusionOk="0">
                  <a:moveTo>
                    <a:pt x="1339" y="1"/>
                  </a:moveTo>
                  <a:cubicBezTo>
                    <a:pt x="586" y="1"/>
                    <a:pt x="0" y="607"/>
                    <a:pt x="0" y="1340"/>
                  </a:cubicBezTo>
                  <a:lnTo>
                    <a:pt x="2679" y="1340"/>
                  </a:lnTo>
                  <a:cubicBezTo>
                    <a:pt x="2679" y="607"/>
                    <a:pt x="2072" y="1"/>
                    <a:pt x="1339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07"/>
            <p:cNvSpPr/>
            <p:nvPr/>
          </p:nvSpPr>
          <p:spPr>
            <a:xfrm>
              <a:off x="5709500" y="3601838"/>
              <a:ext cx="164800" cy="8215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307" y="1"/>
                  </a:moveTo>
                  <a:cubicBezTo>
                    <a:pt x="1486" y="1"/>
                    <a:pt x="1" y="1486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106" y="1"/>
                    <a:pt x="3307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07"/>
            <p:cNvSpPr/>
            <p:nvPr/>
          </p:nvSpPr>
          <p:spPr>
            <a:xfrm>
              <a:off x="5287900" y="3662013"/>
              <a:ext cx="156950" cy="113000"/>
            </a:xfrm>
            <a:custGeom>
              <a:avLst/>
              <a:gdLst/>
              <a:ahLst/>
              <a:cxnLst/>
              <a:rect l="l" t="t" r="r" b="b"/>
              <a:pathLst>
                <a:path w="6278" h="4520" extrusionOk="0">
                  <a:moveTo>
                    <a:pt x="0" y="0"/>
                  </a:moveTo>
                  <a:lnTo>
                    <a:pt x="1925" y="4520"/>
                  </a:lnTo>
                  <a:lnTo>
                    <a:pt x="6277" y="4520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07"/>
            <p:cNvSpPr/>
            <p:nvPr/>
          </p:nvSpPr>
          <p:spPr>
            <a:xfrm>
              <a:off x="5270100" y="3045288"/>
              <a:ext cx="2443400" cy="764775"/>
            </a:xfrm>
            <a:custGeom>
              <a:avLst/>
              <a:gdLst/>
              <a:ahLst/>
              <a:cxnLst/>
              <a:rect l="l" t="t" r="r" b="b"/>
              <a:pathLst>
                <a:path w="97736" h="30591" extrusionOk="0">
                  <a:moveTo>
                    <a:pt x="52226" y="0"/>
                  </a:moveTo>
                  <a:cubicBezTo>
                    <a:pt x="50552" y="0"/>
                    <a:pt x="44736" y="607"/>
                    <a:pt x="41848" y="2030"/>
                  </a:cubicBezTo>
                  <a:cubicBezTo>
                    <a:pt x="38982" y="3473"/>
                    <a:pt x="27934" y="9625"/>
                    <a:pt x="27243" y="10022"/>
                  </a:cubicBezTo>
                  <a:cubicBezTo>
                    <a:pt x="26553" y="10399"/>
                    <a:pt x="25590" y="10859"/>
                    <a:pt x="24544" y="10859"/>
                  </a:cubicBezTo>
                  <a:cubicBezTo>
                    <a:pt x="23498" y="10859"/>
                    <a:pt x="15505" y="11592"/>
                    <a:pt x="9605" y="13684"/>
                  </a:cubicBezTo>
                  <a:cubicBezTo>
                    <a:pt x="3683" y="15776"/>
                    <a:pt x="3370" y="16739"/>
                    <a:pt x="2093" y="18559"/>
                  </a:cubicBezTo>
                  <a:cubicBezTo>
                    <a:pt x="838" y="20401"/>
                    <a:pt x="1235" y="20401"/>
                    <a:pt x="650" y="21007"/>
                  </a:cubicBezTo>
                  <a:cubicBezTo>
                    <a:pt x="85" y="21572"/>
                    <a:pt x="85" y="21761"/>
                    <a:pt x="85" y="22472"/>
                  </a:cubicBezTo>
                  <a:lnTo>
                    <a:pt x="85" y="24585"/>
                  </a:lnTo>
                  <a:cubicBezTo>
                    <a:pt x="85" y="24815"/>
                    <a:pt x="1" y="25297"/>
                    <a:pt x="963" y="25297"/>
                  </a:cubicBezTo>
                  <a:cubicBezTo>
                    <a:pt x="1947" y="25297"/>
                    <a:pt x="2993" y="25318"/>
                    <a:pt x="3516" y="25736"/>
                  </a:cubicBezTo>
                  <a:cubicBezTo>
                    <a:pt x="4039" y="26155"/>
                    <a:pt x="4876" y="27598"/>
                    <a:pt x="4792" y="28017"/>
                  </a:cubicBezTo>
                  <a:cubicBezTo>
                    <a:pt x="4730" y="28435"/>
                    <a:pt x="4290" y="28603"/>
                    <a:pt x="3955" y="28603"/>
                  </a:cubicBezTo>
                  <a:lnTo>
                    <a:pt x="859" y="28603"/>
                  </a:lnTo>
                  <a:cubicBezTo>
                    <a:pt x="691" y="28603"/>
                    <a:pt x="754" y="29209"/>
                    <a:pt x="942" y="29440"/>
                  </a:cubicBezTo>
                  <a:cubicBezTo>
                    <a:pt x="1131" y="29691"/>
                    <a:pt x="2302" y="30590"/>
                    <a:pt x="2784" y="30590"/>
                  </a:cubicBezTo>
                  <a:lnTo>
                    <a:pt x="87775" y="30590"/>
                  </a:lnTo>
                  <a:cubicBezTo>
                    <a:pt x="89721" y="30590"/>
                    <a:pt x="89847" y="29000"/>
                    <a:pt x="90621" y="29000"/>
                  </a:cubicBezTo>
                  <a:lnTo>
                    <a:pt x="94952" y="29000"/>
                  </a:lnTo>
                  <a:cubicBezTo>
                    <a:pt x="95789" y="29000"/>
                    <a:pt x="96898" y="27619"/>
                    <a:pt x="97296" y="26678"/>
                  </a:cubicBezTo>
                  <a:cubicBezTo>
                    <a:pt x="97693" y="25736"/>
                    <a:pt x="97735" y="23016"/>
                    <a:pt x="97735" y="21970"/>
                  </a:cubicBezTo>
                  <a:cubicBezTo>
                    <a:pt x="97735" y="20924"/>
                    <a:pt x="96250" y="18915"/>
                    <a:pt x="96250" y="17911"/>
                  </a:cubicBezTo>
                  <a:lnTo>
                    <a:pt x="96250" y="12073"/>
                  </a:lnTo>
                  <a:cubicBezTo>
                    <a:pt x="96250" y="11131"/>
                    <a:pt x="95015" y="9416"/>
                    <a:pt x="94032" y="8035"/>
                  </a:cubicBezTo>
                  <a:cubicBezTo>
                    <a:pt x="93027" y="6633"/>
                    <a:pt x="88110" y="2532"/>
                    <a:pt x="88110" y="2406"/>
                  </a:cubicBezTo>
                  <a:cubicBezTo>
                    <a:pt x="88110" y="2281"/>
                    <a:pt x="88591" y="1548"/>
                    <a:pt x="88194" y="1339"/>
                  </a:cubicBezTo>
                  <a:cubicBezTo>
                    <a:pt x="87880" y="1067"/>
                    <a:pt x="72941" y="0"/>
                    <a:pt x="57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1" name="Google Shape;4451;p107"/>
            <p:cNvSpPr/>
            <p:nvPr/>
          </p:nvSpPr>
          <p:spPr>
            <a:xfrm>
              <a:off x="5270100" y="3531238"/>
              <a:ext cx="2443400" cy="278825"/>
            </a:xfrm>
            <a:custGeom>
              <a:avLst/>
              <a:gdLst/>
              <a:ahLst/>
              <a:cxnLst/>
              <a:rect l="l" t="t" r="r" b="b"/>
              <a:pathLst>
                <a:path w="97736" h="11153" extrusionOk="0">
                  <a:moveTo>
                    <a:pt x="1570" y="0"/>
                  </a:moveTo>
                  <a:cubicBezTo>
                    <a:pt x="942" y="984"/>
                    <a:pt x="1131" y="1067"/>
                    <a:pt x="650" y="1569"/>
                  </a:cubicBezTo>
                  <a:cubicBezTo>
                    <a:pt x="85" y="2134"/>
                    <a:pt x="85" y="2323"/>
                    <a:pt x="85" y="3034"/>
                  </a:cubicBezTo>
                  <a:lnTo>
                    <a:pt x="85" y="5147"/>
                  </a:lnTo>
                  <a:cubicBezTo>
                    <a:pt x="85" y="5377"/>
                    <a:pt x="1" y="5859"/>
                    <a:pt x="963" y="5859"/>
                  </a:cubicBezTo>
                  <a:cubicBezTo>
                    <a:pt x="1947" y="5859"/>
                    <a:pt x="2993" y="5880"/>
                    <a:pt x="3516" y="6298"/>
                  </a:cubicBezTo>
                  <a:cubicBezTo>
                    <a:pt x="4039" y="6717"/>
                    <a:pt x="4876" y="8160"/>
                    <a:pt x="4792" y="8579"/>
                  </a:cubicBezTo>
                  <a:cubicBezTo>
                    <a:pt x="4730" y="8997"/>
                    <a:pt x="4290" y="9165"/>
                    <a:pt x="3955" y="9165"/>
                  </a:cubicBezTo>
                  <a:lnTo>
                    <a:pt x="859" y="9165"/>
                  </a:lnTo>
                  <a:cubicBezTo>
                    <a:pt x="691" y="9165"/>
                    <a:pt x="754" y="9771"/>
                    <a:pt x="942" y="10002"/>
                  </a:cubicBezTo>
                  <a:cubicBezTo>
                    <a:pt x="1131" y="10253"/>
                    <a:pt x="2302" y="11152"/>
                    <a:pt x="2784" y="11152"/>
                  </a:cubicBezTo>
                  <a:lnTo>
                    <a:pt x="87775" y="11152"/>
                  </a:lnTo>
                  <a:cubicBezTo>
                    <a:pt x="89700" y="11152"/>
                    <a:pt x="89847" y="9562"/>
                    <a:pt x="90621" y="9562"/>
                  </a:cubicBezTo>
                  <a:lnTo>
                    <a:pt x="94931" y="9562"/>
                  </a:lnTo>
                  <a:cubicBezTo>
                    <a:pt x="95789" y="9562"/>
                    <a:pt x="96898" y="8181"/>
                    <a:pt x="97296" y="7240"/>
                  </a:cubicBezTo>
                  <a:cubicBezTo>
                    <a:pt x="97693" y="6298"/>
                    <a:pt x="97735" y="3578"/>
                    <a:pt x="97735" y="2532"/>
                  </a:cubicBezTo>
                  <a:cubicBezTo>
                    <a:pt x="97735" y="1904"/>
                    <a:pt x="97191" y="900"/>
                    <a:pt x="96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07"/>
            <p:cNvSpPr/>
            <p:nvPr/>
          </p:nvSpPr>
          <p:spPr>
            <a:xfrm>
              <a:off x="6087700" y="3283288"/>
              <a:ext cx="1434850" cy="482300"/>
            </a:xfrm>
            <a:custGeom>
              <a:avLst/>
              <a:gdLst/>
              <a:ahLst/>
              <a:cxnLst/>
              <a:rect l="l" t="t" r="r" b="b"/>
              <a:pathLst>
                <a:path w="57394" h="19292" extrusionOk="0">
                  <a:moveTo>
                    <a:pt x="55197" y="2658"/>
                  </a:moveTo>
                  <a:cubicBezTo>
                    <a:pt x="56306" y="2658"/>
                    <a:pt x="57185" y="3557"/>
                    <a:pt x="57185" y="4645"/>
                  </a:cubicBezTo>
                  <a:cubicBezTo>
                    <a:pt x="57185" y="5754"/>
                    <a:pt x="56306" y="6633"/>
                    <a:pt x="55197" y="6633"/>
                  </a:cubicBezTo>
                  <a:cubicBezTo>
                    <a:pt x="54109" y="6633"/>
                    <a:pt x="53209" y="5754"/>
                    <a:pt x="53209" y="4645"/>
                  </a:cubicBezTo>
                  <a:cubicBezTo>
                    <a:pt x="53209" y="3557"/>
                    <a:pt x="54109" y="2658"/>
                    <a:pt x="55197" y="2658"/>
                  </a:cubicBezTo>
                  <a:close/>
                  <a:moveTo>
                    <a:pt x="55197" y="2448"/>
                  </a:moveTo>
                  <a:cubicBezTo>
                    <a:pt x="54004" y="2448"/>
                    <a:pt x="53000" y="3453"/>
                    <a:pt x="53000" y="4645"/>
                  </a:cubicBezTo>
                  <a:cubicBezTo>
                    <a:pt x="53000" y="5859"/>
                    <a:pt x="54004" y="6842"/>
                    <a:pt x="55197" y="6842"/>
                  </a:cubicBezTo>
                  <a:cubicBezTo>
                    <a:pt x="56411" y="6821"/>
                    <a:pt x="57394" y="5859"/>
                    <a:pt x="57394" y="4645"/>
                  </a:cubicBezTo>
                  <a:cubicBezTo>
                    <a:pt x="57394" y="3453"/>
                    <a:pt x="56411" y="2448"/>
                    <a:pt x="55197" y="2448"/>
                  </a:cubicBezTo>
                  <a:close/>
                  <a:moveTo>
                    <a:pt x="2637" y="0"/>
                  </a:moveTo>
                  <a:cubicBezTo>
                    <a:pt x="2532" y="42"/>
                    <a:pt x="1" y="858"/>
                    <a:pt x="1" y="1988"/>
                  </a:cubicBezTo>
                  <a:lnTo>
                    <a:pt x="1" y="18308"/>
                  </a:lnTo>
                  <a:cubicBezTo>
                    <a:pt x="1" y="18811"/>
                    <a:pt x="63" y="19292"/>
                    <a:pt x="837" y="19292"/>
                  </a:cubicBezTo>
                  <a:lnTo>
                    <a:pt x="27034" y="19292"/>
                  </a:lnTo>
                  <a:cubicBezTo>
                    <a:pt x="27934" y="19292"/>
                    <a:pt x="30570" y="18120"/>
                    <a:pt x="30612" y="15986"/>
                  </a:cubicBezTo>
                  <a:lnTo>
                    <a:pt x="30612" y="4834"/>
                  </a:lnTo>
                  <a:cubicBezTo>
                    <a:pt x="30612" y="4101"/>
                    <a:pt x="30549" y="3369"/>
                    <a:pt x="30486" y="2741"/>
                  </a:cubicBezTo>
                  <a:cubicBezTo>
                    <a:pt x="30444" y="2281"/>
                    <a:pt x="30403" y="1883"/>
                    <a:pt x="30403" y="1570"/>
                  </a:cubicBezTo>
                  <a:lnTo>
                    <a:pt x="30193" y="1570"/>
                  </a:lnTo>
                  <a:cubicBezTo>
                    <a:pt x="30193" y="1883"/>
                    <a:pt x="30235" y="2302"/>
                    <a:pt x="30277" y="2762"/>
                  </a:cubicBezTo>
                  <a:cubicBezTo>
                    <a:pt x="30340" y="3390"/>
                    <a:pt x="30382" y="4101"/>
                    <a:pt x="30382" y="4834"/>
                  </a:cubicBezTo>
                  <a:lnTo>
                    <a:pt x="30382" y="15986"/>
                  </a:lnTo>
                  <a:cubicBezTo>
                    <a:pt x="30382" y="17974"/>
                    <a:pt x="27850" y="19083"/>
                    <a:pt x="27034" y="19083"/>
                  </a:cubicBezTo>
                  <a:lnTo>
                    <a:pt x="837" y="19083"/>
                  </a:lnTo>
                  <a:cubicBezTo>
                    <a:pt x="273" y="19083"/>
                    <a:pt x="168" y="18811"/>
                    <a:pt x="168" y="18308"/>
                  </a:cubicBezTo>
                  <a:lnTo>
                    <a:pt x="168" y="1988"/>
                  </a:lnTo>
                  <a:cubicBezTo>
                    <a:pt x="168" y="1172"/>
                    <a:pt x="1988" y="419"/>
                    <a:pt x="2679" y="189"/>
                  </a:cubicBezTo>
                  <a:lnTo>
                    <a:pt x="26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07"/>
            <p:cNvSpPr/>
            <p:nvPr/>
          </p:nvSpPr>
          <p:spPr>
            <a:xfrm>
              <a:off x="5572450" y="3539588"/>
              <a:ext cx="423725" cy="269425"/>
            </a:xfrm>
            <a:custGeom>
              <a:avLst/>
              <a:gdLst/>
              <a:ahLst/>
              <a:cxnLst/>
              <a:rect l="l" t="t" r="r" b="b"/>
              <a:pathLst>
                <a:path w="16949" h="10777" extrusionOk="0">
                  <a:moveTo>
                    <a:pt x="8475" y="1"/>
                  </a:moveTo>
                  <a:cubicBezTo>
                    <a:pt x="3788" y="1"/>
                    <a:pt x="1" y="3809"/>
                    <a:pt x="1" y="8475"/>
                  </a:cubicBezTo>
                  <a:lnTo>
                    <a:pt x="1" y="10777"/>
                  </a:lnTo>
                  <a:lnTo>
                    <a:pt x="16949" y="10777"/>
                  </a:lnTo>
                  <a:lnTo>
                    <a:pt x="16949" y="8475"/>
                  </a:lnTo>
                  <a:cubicBezTo>
                    <a:pt x="16949" y="3788"/>
                    <a:pt x="13120" y="1"/>
                    <a:pt x="8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07"/>
            <p:cNvSpPr/>
            <p:nvPr/>
          </p:nvSpPr>
          <p:spPr>
            <a:xfrm>
              <a:off x="7144875" y="3540113"/>
              <a:ext cx="424250" cy="269425"/>
            </a:xfrm>
            <a:custGeom>
              <a:avLst/>
              <a:gdLst/>
              <a:ahLst/>
              <a:cxnLst/>
              <a:rect l="l" t="t" r="r" b="b"/>
              <a:pathLst>
                <a:path w="16970" h="10777" extrusionOk="0">
                  <a:moveTo>
                    <a:pt x="8474" y="1"/>
                  </a:moveTo>
                  <a:cubicBezTo>
                    <a:pt x="3787" y="1"/>
                    <a:pt x="0" y="3830"/>
                    <a:pt x="0" y="8475"/>
                  </a:cubicBezTo>
                  <a:lnTo>
                    <a:pt x="0" y="10776"/>
                  </a:lnTo>
                  <a:lnTo>
                    <a:pt x="12868" y="10776"/>
                  </a:lnTo>
                  <a:cubicBezTo>
                    <a:pt x="14793" y="10776"/>
                    <a:pt x="14940" y="9186"/>
                    <a:pt x="15714" y="9186"/>
                  </a:cubicBezTo>
                  <a:lnTo>
                    <a:pt x="16969" y="9186"/>
                  </a:lnTo>
                  <a:lnTo>
                    <a:pt x="16969" y="8475"/>
                  </a:lnTo>
                  <a:lnTo>
                    <a:pt x="16948" y="8475"/>
                  </a:lnTo>
                  <a:cubicBezTo>
                    <a:pt x="16948" y="3788"/>
                    <a:pt x="13119" y="1"/>
                    <a:pt x="8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07"/>
            <p:cNvSpPr/>
            <p:nvPr/>
          </p:nvSpPr>
          <p:spPr>
            <a:xfrm>
              <a:off x="5601750" y="3570463"/>
              <a:ext cx="363575" cy="363050"/>
            </a:xfrm>
            <a:custGeom>
              <a:avLst/>
              <a:gdLst/>
              <a:ahLst/>
              <a:cxnLst/>
              <a:rect l="l" t="t" r="r" b="b"/>
              <a:pathLst>
                <a:path w="14543" h="14522" extrusionOk="0">
                  <a:moveTo>
                    <a:pt x="7261" y="0"/>
                  </a:moveTo>
                  <a:cubicBezTo>
                    <a:pt x="3244" y="0"/>
                    <a:pt x="0" y="3264"/>
                    <a:pt x="0" y="7261"/>
                  </a:cubicBezTo>
                  <a:cubicBezTo>
                    <a:pt x="0" y="11299"/>
                    <a:pt x="3265" y="14521"/>
                    <a:pt x="7261" y="14521"/>
                  </a:cubicBezTo>
                  <a:cubicBezTo>
                    <a:pt x="11299" y="14521"/>
                    <a:pt x="14542" y="11257"/>
                    <a:pt x="14542" y="7261"/>
                  </a:cubicBezTo>
                  <a:cubicBezTo>
                    <a:pt x="14542" y="3244"/>
                    <a:pt x="11299" y="0"/>
                    <a:pt x="7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07"/>
            <p:cNvSpPr/>
            <p:nvPr/>
          </p:nvSpPr>
          <p:spPr>
            <a:xfrm>
              <a:off x="5642025" y="3610738"/>
              <a:ext cx="282500" cy="282500"/>
            </a:xfrm>
            <a:custGeom>
              <a:avLst/>
              <a:gdLst/>
              <a:ahLst/>
              <a:cxnLst/>
              <a:rect l="l" t="t" r="r" b="b"/>
              <a:pathLst>
                <a:path w="11300" h="11300" extrusionOk="0">
                  <a:moveTo>
                    <a:pt x="5650" y="0"/>
                  </a:moveTo>
                  <a:cubicBezTo>
                    <a:pt x="2532" y="0"/>
                    <a:pt x="1" y="2532"/>
                    <a:pt x="1" y="5650"/>
                  </a:cubicBezTo>
                  <a:cubicBezTo>
                    <a:pt x="1" y="8767"/>
                    <a:pt x="2553" y="11299"/>
                    <a:pt x="5650" y="11299"/>
                  </a:cubicBezTo>
                  <a:cubicBezTo>
                    <a:pt x="8768" y="11299"/>
                    <a:pt x="11299" y="8767"/>
                    <a:pt x="11299" y="5650"/>
                  </a:cubicBezTo>
                  <a:cubicBezTo>
                    <a:pt x="11299" y="2511"/>
                    <a:pt x="8789" y="0"/>
                    <a:pt x="5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07"/>
            <p:cNvSpPr/>
            <p:nvPr/>
          </p:nvSpPr>
          <p:spPr>
            <a:xfrm>
              <a:off x="5656150" y="3624338"/>
              <a:ext cx="254775" cy="255300"/>
            </a:xfrm>
            <a:custGeom>
              <a:avLst/>
              <a:gdLst/>
              <a:ahLst/>
              <a:cxnLst/>
              <a:rect l="l" t="t" r="r" b="b"/>
              <a:pathLst>
                <a:path w="10191" h="10212" extrusionOk="0">
                  <a:moveTo>
                    <a:pt x="5085" y="1"/>
                  </a:moveTo>
                  <a:cubicBezTo>
                    <a:pt x="2260" y="1"/>
                    <a:pt x="1" y="2302"/>
                    <a:pt x="1" y="5106"/>
                  </a:cubicBezTo>
                  <a:cubicBezTo>
                    <a:pt x="1" y="7931"/>
                    <a:pt x="2302" y="10211"/>
                    <a:pt x="5085" y="10211"/>
                  </a:cubicBezTo>
                  <a:cubicBezTo>
                    <a:pt x="7910" y="10211"/>
                    <a:pt x="10190" y="7910"/>
                    <a:pt x="10190" y="5106"/>
                  </a:cubicBezTo>
                  <a:cubicBezTo>
                    <a:pt x="10190" y="2281"/>
                    <a:pt x="7910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07"/>
            <p:cNvSpPr/>
            <p:nvPr/>
          </p:nvSpPr>
          <p:spPr>
            <a:xfrm>
              <a:off x="5672900" y="3641063"/>
              <a:ext cx="222325" cy="222350"/>
            </a:xfrm>
            <a:custGeom>
              <a:avLst/>
              <a:gdLst/>
              <a:ahLst/>
              <a:cxnLst/>
              <a:rect l="l" t="t" r="r" b="b"/>
              <a:pathLst>
                <a:path w="8893" h="8894" extrusionOk="0">
                  <a:moveTo>
                    <a:pt x="4533" y="0"/>
                  </a:moveTo>
                  <a:cubicBezTo>
                    <a:pt x="4507" y="0"/>
                    <a:pt x="4482" y="1"/>
                    <a:pt x="4457" y="1"/>
                  </a:cubicBezTo>
                  <a:cubicBezTo>
                    <a:pt x="1988" y="1"/>
                    <a:pt x="0" y="1989"/>
                    <a:pt x="0" y="4437"/>
                  </a:cubicBezTo>
                  <a:cubicBezTo>
                    <a:pt x="0" y="6906"/>
                    <a:pt x="1988" y="8894"/>
                    <a:pt x="4457" y="8894"/>
                  </a:cubicBezTo>
                  <a:cubicBezTo>
                    <a:pt x="6905" y="8894"/>
                    <a:pt x="8893" y="6906"/>
                    <a:pt x="8893" y="4437"/>
                  </a:cubicBezTo>
                  <a:cubicBezTo>
                    <a:pt x="8893" y="1973"/>
                    <a:pt x="6946" y="0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07"/>
            <p:cNvSpPr/>
            <p:nvPr/>
          </p:nvSpPr>
          <p:spPr>
            <a:xfrm>
              <a:off x="5683350" y="3652063"/>
              <a:ext cx="200375" cy="199850"/>
            </a:xfrm>
            <a:custGeom>
              <a:avLst/>
              <a:gdLst/>
              <a:ahLst/>
              <a:cxnLst/>
              <a:rect l="l" t="t" r="r" b="b"/>
              <a:pathLst>
                <a:path w="8015" h="7994" extrusionOk="0">
                  <a:moveTo>
                    <a:pt x="3997" y="0"/>
                  </a:moveTo>
                  <a:cubicBezTo>
                    <a:pt x="1779" y="0"/>
                    <a:pt x="1" y="1779"/>
                    <a:pt x="1" y="3997"/>
                  </a:cubicBezTo>
                  <a:cubicBezTo>
                    <a:pt x="1" y="6215"/>
                    <a:pt x="1779" y="7993"/>
                    <a:pt x="3997" y="7993"/>
                  </a:cubicBezTo>
                  <a:cubicBezTo>
                    <a:pt x="6236" y="7993"/>
                    <a:pt x="8014" y="6194"/>
                    <a:pt x="8014" y="3997"/>
                  </a:cubicBezTo>
                  <a:cubicBezTo>
                    <a:pt x="8014" y="1779"/>
                    <a:pt x="6236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07"/>
            <p:cNvSpPr/>
            <p:nvPr/>
          </p:nvSpPr>
          <p:spPr>
            <a:xfrm>
              <a:off x="5760775" y="3728938"/>
              <a:ext cx="45525" cy="46075"/>
            </a:xfrm>
            <a:custGeom>
              <a:avLst/>
              <a:gdLst/>
              <a:ahLst/>
              <a:cxnLst/>
              <a:rect l="l" t="t" r="r" b="b"/>
              <a:pathLst>
                <a:path w="1821" h="1843" extrusionOk="0">
                  <a:moveTo>
                    <a:pt x="937" y="0"/>
                  </a:moveTo>
                  <a:cubicBezTo>
                    <a:pt x="925" y="0"/>
                    <a:pt x="913" y="1"/>
                    <a:pt x="900" y="1"/>
                  </a:cubicBezTo>
                  <a:cubicBezTo>
                    <a:pt x="419" y="1"/>
                    <a:pt x="0" y="420"/>
                    <a:pt x="0" y="922"/>
                  </a:cubicBezTo>
                  <a:cubicBezTo>
                    <a:pt x="0" y="1424"/>
                    <a:pt x="419" y="1843"/>
                    <a:pt x="900" y="1843"/>
                  </a:cubicBezTo>
                  <a:cubicBezTo>
                    <a:pt x="1402" y="1843"/>
                    <a:pt x="1821" y="1424"/>
                    <a:pt x="1821" y="922"/>
                  </a:cubicBezTo>
                  <a:cubicBezTo>
                    <a:pt x="1821" y="411"/>
                    <a:pt x="1442" y="0"/>
                    <a:pt x="937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07"/>
            <p:cNvSpPr/>
            <p:nvPr/>
          </p:nvSpPr>
          <p:spPr>
            <a:xfrm>
              <a:off x="5763375" y="3631138"/>
              <a:ext cx="40825" cy="113525"/>
            </a:xfrm>
            <a:custGeom>
              <a:avLst/>
              <a:gdLst/>
              <a:ahLst/>
              <a:cxnLst/>
              <a:rect l="l" t="t" r="r" b="b"/>
              <a:pathLst>
                <a:path w="1633" h="4541" extrusionOk="0">
                  <a:moveTo>
                    <a:pt x="357" y="1"/>
                  </a:moveTo>
                  <a:lnTo>
                    <a:pt x="1" y="4541"/>
                  </a:lnTo>
                  <a:lnTo>
                    <a:pt x="1633" y="454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07"/>
            <p:cNvSpPr/>
            <p:nvPr/>
          </p:nvSpPr>
          <p:spPr>
            <a:xfrm>
              <a:off x="5665575" y="3703838"/>
              <a:ext cx="117700" cy="65950"/>
            </a:xfrm>
            <a:custGeom>
              <a:avLst/>
              <a:gdLst/>
              <a:ahLst/>
              <a:cxnLst/>
              <a:rect l="l" t="t" r="r" b="b"/>
              <a:pathLst>
                <a:path w="4708" h="2638" extrusionOk="0">
                  <a:moveTo>
                    <a:pt x="272" y="1"/>
                  </a:moveTo>
                  <a:lnTo>
                    <a:pt x="0" y="859"/>
                  </a:lnTo>
                  <a:lnTo>
                    <a:pt x="4227" y="2637"/>
                  </a:lnTo>
                  <a:lnTo>
                    <a:pt x="4708" y="1047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07"/>
            <p:cNvSpPr/>
            <p:nvPr/>
          </p:nvSpPr>
          <p:spPr>
            <a:xfrm>
              <a:off x="5703750" y="3744638"/>
              <a:ext cx="92625" cy="111450"/>
            </a:xfrm>
            <a:custGeom>
              <a:avLst/>
              <a:gdLst/>
              <a:ahLst/>
              <a:cxnLst/>
              <a:rect l="l" t="t" r="r" b="b"/>
              <a:pathLst>
                <a:path w="3705" h="4458" extrusionOk="0">
                  <a:moveTo>
                    <a:pt x="2344" y="1"/>
                  </a:moveTo>
                  <a:lnTo>
                    <a:pt x="1" y="3935"/>
                  </a:lnTo>
                  <a:lnTo>
                    <a:pt x="733" y="4458"/>
                  </a:lnTo>
                  <a:lnTo>
                    <a:pt x="3704" y="1005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07"/>
            <p:cNvSpPr/>
            <p:nvPr/>
          </p:nvSpPr>
          <p:spPr>
            <a:xfrm>
              <a:off x="5771225" y="3744638"/>
              <a:ext cx="92625" cy="111450"/>
            </a:xfrm>
            <a:custGeom>
              <a:avLst/>
              <a:gdLst/>
              <a:ahLst/>
              <a:cxnLst/>
              <a:rect l="l" t="t" r="r" b="b"/>
              <a:pathLst>
                <a:path w="3705" h="4458" extrusionOk="0">
                  <a:moveTo>
                    <a:pt x="1319" y="1"/>
                  </a:moveTo>
                  <a:lnTo>
                    <a:pt x="1" y="1005"/>
                  </a:lnTo>
                  <a:lnTo>
                    <a:pt x="2972" y="4458"/>
                  </a:lnTo>
                  <a:lnTo>
                    <a:pt x="3704" y="3935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07"/>
            <p:cNvSpPr/>
            <p:nvPr/>
          </p:nvSpPr>
          <p:spPr>
            <a:xfrm>
              <a:off x="5784300" y="3703838"/>
              <a:ext cx="117725" cy="65950"/>
            </a:xfrm>
            <a:custGeom>
              <a:avLst/>
              <a:gdLst/>
              <a:ahLst/>
              <a:cxnLst/>
              <a:rect l="l" t="t" r="r" b="b"/>
              <a:pathLst>
                <a:path w="4709" h="2638" extrusionOk="0">
                  <a:moveTo>
                    <a:pt x="4416" y="1"/>
                  </a:moveTo>
                  <a:lnTo>
                    <a:pt x="1" y="1047"/>
                  </a:lnTo>
                  <a:lnTo>
                    <a:pt x="482" y="2637"/>
                  </a:lnTo>
                  <a:lnTo>
                    <a:pt x="4709" y="859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07"/>
            <p:cNvSpPr/>
            <p:nvPr/>
          </p:nvSpPr>
          <p:spPr>
            <a:xfrm>
              <a:off x="7174150" y="3570463"/>
              <a:ext cx="363575" cy="363050"/>
            </a:xfrm>
            <a:custGeom>
              <a:avLst/>
              <a:gdLst/>
              <a:ahLst/>
              <a:cxnLst/>
              <a:rect l="l" t="t" r="r" b="b"/>
              <a:pathLst>
                <a:path w="14543" h="14522" extrusionOk="0">
                  <a:moveTo>
                    <a:pt x="7282" y="0"/>
                  </a:moveTo>
                  <a:cubicBezTo>
                    <a:pt x="3244" y="0"/>
                    <a:pt x="1" y="3264"/>
                    <a:pt x="1" y="7261"/>
                  </a:cubicBezTo>
                  <a:cubicBezTo>
                    <a:pt x="1" y="11299"/>
                    <a:pt x="3265" y="14521"/>
                    <a:pt x="7282" y="14521"/>
                  </a:cubicBezTo>
                  <a:cubicBezTo>
                    <a:pt x="11300" y="14521"/>
                    <a:pt x="14543" y="11257"/>
                    <a:pt x="14543" y="7261"/>
                  </a:cubicBezTo>
                  <a:cubicBezTo>
                    <a:pt x="14543" y="3244"/>
                    <a:pt x="11300" y="0"/>
                    <a:pt x="7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07"/>
            <p:cNvSpPr/>
            <p:nvPr/>
          </p:nvSpPr>
          <p:spPr>
            <a:xfrm>
              <a:off x="7215475" y="3610738"/>
              <a:ext cx="282500" cy="282500"/>
            </a:xfrm>
            <a:custGeom>
              <a:avLst/>
              <a:gdLst/>
              <a:ahLst/>
              <a:cxnLst/>
              <a:rect l="l" t="t" r="r" b="b"/>
              <a:pathLst>
                <a:path w="11300" h="11300" extrusionOk="0">
                  <a:moveTo>
                    <a:pt x="5650" y="0"/>
                  </a:moveTo>
                  <a:cubicBezTo>
                    <a:pt x="2533" y="0"/>
                    <a:pt x="1" y="2532"/>
                    <a:pt x="1" y="5650"/>
                  </a:cubicBezTo>
                  <a:cubicBezTo>
                    <a:pt x="1" y="8767"/>
                    <a:pt x="2533" y="11299"/>
                    <a:pt x="5650" y="11299"/>
                  </a:cubicBezTo>
                  <a:cubicBezTo>
                    <a:pt x="8747" y="11299"/>
                    <a:pt x="11300" y="8767"/>
                    <a:pt x="11300" y="5650"/>
                  </a:cubicBezTo>
                  <a:cubicBezTo>
                    <a:pt x="11300" y="2511"/>
                    <a:pt x="8768" y="0"/>
                    <a:pt x="5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07"/>
            <p:cNvSpPr/>
            <p:nvPr/>
          </p:nvSpPr>
          <p:spPr>
            <a:xfrm>
              <a:off x="7228550" y="3624338"/>
              <a:ext cx="254775" cy="255300"/>
            </a:xfrm>
            <a:custGeom>
              <a:avLst/>
              <a:gdLst/>
              <a:ahLst/>
              <a:cxnLst/>
              <a:rect l="l" t="t" r="r" b="b"/>
              <a:pathLst>
                <a:path w="10191" h="10212" extrusionOk="0">
                  <a:moveTo>
                    <a:pt x="5106" y="1"/>
                  </a:moveTo>
                  <a:cubicBezTo>
                    <a:pt x="2282" y="1"/>
                    <a:pt x="1" y="2302"/>
                    <a:pt x="1" y="5106"/>
                  </a:cubicBezTo>
                  <a:cubicBezTo>
                    <a:pt x="1" y="7931"/>
                    <a:pt x="2303" y="10211"/>
                    <a:pt x="5106" y="10211"/>
                  </a:cubicBezTo>
                  <a:cubicBezTo>
                    <a:pt x="7931" y="10211"/>
                    <a:pt x="10191" y="7910"/>
                    <a:pt x="10191" y="5106"/>
                  </a:cubicBezTo>
                  <a:cubicBezTo>
                    <a:pt x="10191" y="2281"/>
                    <a:pt x="7931" y="1"/>
                    <a:pt x="5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07"/>
            <p:cNvSpPr/>
            <p:nvPr/>
          </p:nvSpPr>
          <p:spPr>
            <a:xfrm>
              <a:off x="7245300" y="3641063"/>
              <a:ext cx="222325" cy="222350"/>
            </a:xfrm>
            <a:custGeom>
              <a:avLst/>
              <a:gdLst/>
              <a:ahLst/>
              <a:cxnLst/>
              <a:rect l="l" t="t" r="r" b="b"/>
              <a:pathLst>
                <a:path w="8893" h="8894" extrusionOk="0">
                  <a:moveTo>
                    <a:pt x="4533" y="0"/>
                  </a:moveTo>
                  <a:cubicBezTo>
                    <a:pt x="4508" y="0"/>
                    <a:pt x="4483" y="1"/>
                    <a:pt x="4457" y="1"/>
                  </a:cubicBezTo>
                  <a:cubicBezTo>
                    <a:pt x="1988" y="1"/>
                    <a:pt x="0" y="1989"/>
                    <a:pt x="0" y="4437"/>
                  </a:cubicBezTo>
                  <a:cubicBezTo>
                    <a:pt x="0" y="6906"/>
                    <a:pt x="1988" y="8894"/>
                    <a:pt x="4457" y="8894"/>
                  </a:cubicBezTo>
                  <a:cubicBezTo>
                    <a:pt x="6905" y="8894"/>
                    <a:pt x="8893" y="6906"/>
                    <a:pt x="8893" y="4437"/>
                  </a:cubicBezTo>
                  <a:cubicBezTo>
                    <a:pt x="8893" y="1973"/>
                    <a:pt x="6946" y="0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07"/>
            <p:cNvSpPr/>
            <p:nvPr/>
          </p:nvSpPr>
          <p:spPr>
            <a:xfrm>
              <a:off x="7256800" y="3652063"/>
              <a:ext cx="199850" cy="199850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1779" y="0"/>
                    <a:pt x="1" y="1779"/>
                    <a:pt x="1" y="3997"/>
                  </a:cubicBezTo>
                  <a:cubicBezTo>
                    <a:pt x="1" y="6215"/>
                    <a:pt x="1800" y="7993"/>
                    <a:pt x="3997" y="7993"/>
                  </a:cubicBezTo>
                  <a:cubicBezTo>
                    <a:pt x="6215" y="7993"/>
                    <a:pt x="7994" y="6194"/>
                    <a:pt x="7994" y="3997"/>
                  </a:cubicBezTo>
                  <a:cubicBezTo>
                    <a:pt x="7994" y="1779"/>
                    <a:pt x="6194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07"/>
            <p:cNvSpPr/>
            <p:nvPr/>
          </p:nvSpPr>
          <p:spPr>
            <a:xfrm>
              <a:off x="7333700" y="3728938"/>
              <a:ext cx="45525" cy="46075"/>
            </a:xfrm>
            <a:custGeom>
              <a:avLst/>
              <a:gdLst/>
              <a:ahLst/>
              <a:cxnLst/>
              <a:rect l="l" t="t" r="r" b="b"/>
              <a:pathLst>
                <a:path w="1821" h="1843" extrusionOk="0">
                  <a:moveTo>
                    <a:pt x="957" y="0"/>
                  </a:moveTo>
                  <a:cubicBezTo>
                    <a:pt x="945" y="0"/>
                    <a:pt x="933" y="1"/>
                    <a:pt x="921" y="1"/>
                  </a:cubicBezTo>
                  <a:cubicBezTo>
                    <a:pt x="419" y="1"/>
                    <a:pt x="1" y="420"/>
                    <a:pt x="1" y="922"/>
                  </a:cubicBezTo>
                  <a:cubicBezTo>
                    <a:pt x="1" y="1424"/>
                    <a:pt x="419" y="1843"/>
                    <a:pt x="921" y="1843"/>
                  </a:cubicBezTo>
                  <a:cubicBezTo>
                    <a:pt x="1402" y="1843"/>
                    <a:pt x="1821" y="1424"/>
                    <a:pt x="1821" y="922"/>
                  </a:cubicBezTo>
                  <a:cubicBezTo>
                    <a:pt x="1821" y="411"/>
                    <a:pt x="1442" y="0"/>
                    <a:pt x="957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07"/>
            <p:cNvSpPr/>
            <p:nvPr/>
          </p:nvSpPr>
          <p:spPr>
            <a:xfrm>
              <a:off x="7335800" y="3631138"/>
              <a:ext cx="41875" cy="113525"/>
            </a:xfrm>
            <a:custGeom>
              <a:avLst/>
              <a:gdLst/>
              <a:ahLst/>
              <a:cxnLst/>
              <a:rect l="l" t="t" r="r" b="b"/>
              <a:pathLst>
                <a:path w="1675" h="4541" extrusionOk="0">
                  <a:moveTo>
                    <a:pt x="356" y="1"/>
                  </a:moveTo>
                  <a:lnTo>
                    <a:pt x="0" y="4541"/>
                  </a:lnTo>
                  <a:lnTo>
                    <a:pt x="1674" y="454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07"/>
            <p:cNvSpPr/>
            <p:nvPr/>
          </p:nvSpPr>
          <p:spPr>
            <a:xfrm>
              <a:off x="7238500" y="3703838"/>
              <a:ext cx="118250" cy="65950"/>
            </a:xfrm>
            <a:custGeom>
              <a:avLst/>
              <a:gdLst/>
              <a:ahLst/>
              <a:cxnLst/>
              <a:rect l="l" t="t" r="r" b="b"/>
              <a:pathLst>
                <a:path w="4730" h="2638" extrusionOk="0">
                  <a:moveTo>
                    <a:pt x="272" y="1"/>
                  </a:moveTo>
                  <a:lnTo>
                    <a:pt x="0" y="859"/>
                  </a:lnTo>
                  <a:lnTo>
                    <a:pt x="4206" y="2637"/>
                  </a:lnTo>
                  <a:lnTo>
                    <a:pt x="4729" y="1047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07"/>
            <p:cNvSpPr/>
            <p:nvPr/>
          </p:nvSpPr>
          <p:spPr>
            <a:xfrm>
              <a:off x="7276150" y="3744638"/>
              <a:ext cx="93150" cy="111450"/>
            </a:xfrm>
            <a:custGeom>
              <a:avLst/>
              <a:gdLst/>
              <a:ahLst/>
              <a:cxnLst/>
              <a:rect l="l" t="t" r="r" b="b"/>
              <a:pathLst>
                <a:path w="3726" h="4458" extrusionOk="0">
                  <a:moveTo>
                    <a:pt x="2386" y="1"/>
                  </a:moveTo>
                  <a:lnTo>
                    <a:pt x="1" y="3935"/>
                  </a:lnTo>
                  <a:lnTo>
                    <a:pt x="733" y="4458"/>
                  </a:lnTo>
                  <a:lnTo>
                    <a:pt x="3725" y="1005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07"/>
            <p:cNvSpPr/>
            <p:nvPr/>
          </p:nvSpPr>
          <p:spPr>
            <a:xfrm>
              <a:off x="7343650" y="3744638"/>
              <a:ext cx="92600" cy="111450"/>
            </a:xfrm>
            <a:custGeom>
              <a:avLst/>
              <a:gdLst/>
              <a:ahLst/>
              <a:cxnLst/>
              <a:rect l="l" t="t" r="r" b="b"/>
              <a:pathLst>
                <a:path w="3704" h="4458" extrusionOk="0">
                  <a:moveTo>
                    <a:pt x="1360" y="1"/>
                  </a:moveTo>
                  <a:lnTo>
                    <a:pt x="0" y="1005"/>
                  </a:lnTo>
                  <a:lnTo>
                    <a:pt x="2971" y="4458"/>
                  </a:lnTo>
                  <a:lnTo>
                    <a:pt x="3704" y="3935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07"/>
            <p:cNvSpPr/>
            <p:nvPr/>
          </p:nvSpPr>
          <p:spPr>
            <a:xfrm>
              <a:off x="7356725" y="3703838"/>
              <a:ext cx="117700" cy="65950"/>
            </a:xfrm>
            <a:custGeom>
              <a:avLst/>
              <a:gdLst/>
              <a:ahLst/>
              <a:cxnLst/>
              <a:rect l="l" t="t" r="r" b="b"/>
              <a:pathLst>
                <a:path w="4708" h="2638" extrusionOk="0">
                  <a:moveTo>
                    <a:pt x="4436" y="1"/>
                  </a:moveTo>
                  <a:lnTo>
                    <a:pt x="0" y="1047"/>
                  </a:lnTo>
                  <a:lnTo>
                    <a:pt x="502" y="2637"/>
                  </a:lnTo>
                  <a:lnTo>
                    <a:pt x="4708" y="859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07"/>
            <p:cNvSpPr/>
            <p:nvPr/>
          </p:nvSpPr>
          <p:spPr>
            <a:xfrm>
              <a:off x="7461850" y="3110663"/>
              <a:ext cx="205075" cy="203500"/>
            </a:xfrm>
            <a:custGeom>
              <a:avLst/>
              <a:gdLst/>
              <a:ahLst/>
              <a:cxnLst/>
              <a:rect l="l" t="t" r="r" b="b"/>
              <a:pathLst>
                <a:path w="8203" h="8140" extrusionOk="0">
                  <a:moveTo>
                    <a:pt x="754" y="1"/>
                  </a:moveTo>
                  <a:cubicBezTo>
                    <a:pt x="336" y="126"/>
                    <a:pt x="1" y="335"/>
                    <a:pt x="210" y="545"/>
                  </a:cubicBezTo>
                  <a:cubicBezTo>
                    <a:pt x="649" y="984"/>
                    <a:pt x="5315" y="7617"/>
                    <a:pt x="5692" y="7763"/>
                  </a:cubicBezTo>
                  <a:cubicBezTo>
                    <a:pt x="6090" y="7931"/>
                    <a:pt x="6111" y="8140"/>
                    <a:pt x="7240" y="8140"/>
                  </a:cubicBezTo>
                  <a:lnTo>
                    <a:pt x="8203" y="8140"/>
                  </a:lnTo>
                  <a:cubicBezTo>
                    <a:pt x="7805" y="7261"/>
                    <a:pt x="7073" y="6257"/>
                    <a:pt x="6403" y="5357"/>
                  </a:cubicBezTo>
                  <a:cubicBezTo>
                    <a:pt x="5546" y="4164"/>
                    <a:pt x="1800" y="963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07"/>
            <p:cNvSpPr/>
            <p:nvPr/>
          </p:nvSpPr>
          <p:spPr>
            <a:xfrm>
              <a:off x="5932350" y="3085038"/>
              <a:ext cx="433650" cy="232300"/>
            </a:xfrm>
            <a:custGeom>
              <a:avLst/>
              <a:gdLst/>
              <a:ahLst/>
              <a:cxnLst/>
              <a:rect l="l" t="t" r="r" b="b"/>
              <a:pathLst>
                <a:path w="17346" h="9292" extrusionOk="0">
                  <a:moveTo>
                    <a:pt x="16383" y="0"/>
                  </a:moveTo>
                  <a:cubicBezTo>
                    <a:pt x="16007" y="126"/>
                    <a:pt x="15672" y="293"/>
                    <a:pt x="15358" y="440"/>
                  </a:cubicBezTo>
                  <a:cubicBezTo>
                    <a:pt x="12492" y="1883"/>
                    <a:pt x="1465" y="8035"/>
                    <a:pt x="753" y="8432"/>
                  </a:cubicBezTo>
                  <a:cubicBezTo>
                    <a:pt x="523" y="8558"/>
                    <a:pt x="293" y="8684"/>
                    <a:pt x="0" y="8788"/>
                  </a:cubicBezTo>
                  <a:cubicBezTo>
                    <a:pt x="503" y="9050"/>
                    <a:pt x="967" y="9292"/>
                    <a:pt x="1299" y="9292"/>
                  </a:cubicBezTo>
                  <a:cubicBezTo>
                    <a:pt x="1313" y="9292"/>
                    <a:pt x="1326" y="9291"/>
                    <a:pt x="1339" y="9290"/>
                  </a:cubicBezTo>
                  <a:cubicBezTo>
                    <a:pt x="2030" y="9228"/>
                    <a:pt x="4080" y="7826"/>
                    <a:pt x="5712" y="6884"/>
                  </a:cubicBezTo>
                  <a:cubicBezTo>
                    <a:pt x="7323" y="5943"/>
                    <a:pt x="16174" y="1298"/>
                    <a:pt x="16844" y="733"/>
                  </a:cubicBezTo>
                  <a:cubicBezTo>
                    <a:pt x="17346" y="314"/>
                    <a:pt x="16948" y="84"/>
                    <a:pt x="16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07"/>
            <p:cNvSpPr/>
            <p:nvPr/>
          </p:nvSpPr>
          <p:spPr>
            <a:xfrm>
              <a:off x="6106525" y="3076663"/>
              <a:ext cx="1276900" cy="256350"/>
            </a:xfrm>
            <a:custGeom>
              <a:avLst/>
              <a:gdLst/>
              <a:ahLst/>
              <a:cxnLst/>
              <a:rect l="l" t="t" r="r" b="b"/>
              <a:pathLst>
                <a:path w="51076" h="10254" extrusionOk="0">
                  <a:moveTo>
                    <a:pt x="25946" y="0"/>
                  </a:moveTo>
                  <a:cubicBezTo>
                    <a:pt x="24105" y="0"/>
                    <a:pt x="16258" y="168"/>
                    <a:pt x="11739" y="2009"/>
                  </a:cubicBezTo>
                  <a:cubicBezTo>
                    <a:pt x="7198" y="3850"/>
                    <a:pt x="1047" y="8412"/>
                    <a:pt x="524" y="8872"/>
                  </a:cubicBezTo>
                  <a:cubicBezTo>
                    <a:pt x="1" y="9311"/>
                    <a:pt x="43" y="10253"/>
                    <a:pt x="1612" y="10253"/>
                  </a:cubicBezTo>
                  <a:lnTo>
                    <a:pt x="46807" y="10253"/>
                  </a:lnTo>
                  <a:cubicBezTo>
                    <a:pt x="47916" y="10253"/>
                    <a:pt x="48418" y="9772"/>
                    <a:pt x="49171" y="8098"/>
                  </a:cubicBezTo>
                  <a:cubicBezTo>
                    <a:pt x="49945" y="6445"/>
                    <a:pt x="51075" y="1946"/>
                    <a:pt x="50845" y="1695"/>
                  </a:cubicBezTo>
                  <a:cubicBezTo>
                    <a:pt x="50615" y="1423"/>
                    <a:pt x="43501" y="0"/>
                    <a:pt x="25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07"/>
            <p:cNvSpPr/>
            <p:nvPr/>
          </p:nvSpPr>
          <p:spPr>
            <a:xfrm>
              <a:off x="6794400" y="3077188"/>
              <a:ext cx="100450" cy="255825"/>
            </a:xfrm>
            <a:custGeom>
              <a:avLst/>
              <a:gdLst/>
              <a:ahLst/>
              <a:cxnLst/>
              <a:rect l="l" t="t" r="r" b="b"/>
              <a:pathLst>
                <a:path w="4018" h="10233" extrusionOk="0">
                  <a:moveTo>
                    <a:pt x="1653" y="0"/>
                  </a:moveTo>
                  <a:lnTo>
                    <a:pt x="0" y="10232"/>
                  </a:lnTo>
                  <a:lnTo>
                    <a:pt x="4018" y="10232"/>
                  </a:lnTo>
                  <a:lnTo>
                    <a:pt x="4018" y="21"/>
                  </a:lnTo>
                  <a:cubicBezTo>
                    <a:pt x="3264" y="0"/>
                    <a:pt x="2448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07"/>
            <p:cNvSpPr/>
            <p:nvPr/>
          </p:nvSpPr>
          <p:spPr>
            <a:xfrm>
              <a:off x="5332875" y="3400513"/>
              <a:ext cx="303500" cy="150675"/>
            </a:xfrm>
            <a:custGeom>
              <a:avLst/>
              <a:gdLst/>
              <a:ahLst/>
              <a:cxnLst/>
              <a:rect l="l" t="t" r="r" b="b"/>
              <a:pathLst>
                <a:path w="12140" h="6027" extrusionOk="0">
                  <a:moveTo>
                    <a:pt x="10203" y="0"/>
                  </a:moveTo>
                  <a:cubicBezTo>
                    <a:pt x="10097" y="0"/>
                    <a:pt x="9975" y="13"/>
                    <a:pt x="9835" y="40"/>
                  </a:cubicBezTo>
                  <a:cubicBezTo>
                    <a:pt x="8684" y="270"/>
                    <a:pt x="5211" y="438"/>
                    <a:pt x="3746" y="1567"/>
                  </a:cubicBezTo>
                  <a:cubicBezTo>
                    <a:pt x="2281" y="2676"/>
                    <a:pt x="1" y="5396"/>
                    <a:pt x="524" y="5878"/>
                  </a:cubicBezTo>
                  <a:cubicBezTo>
                    <a:pt x="642" y="5981"/>
                    <a:pt x="956" y="6027"/>
                    <a:pt x="1392" y="6027"/>
                  </a:cubicBezTo>
                  <a:cubicBezTo>
                    <a:pt x="2887" y="6027"/>
                    <a:pt x="5809" y="5492"/>
                    <a:pt x="7073" y="4957"/>
                  </a:cubicBezTo>
                  <a:cubicBezTo>
                    <a:pt x="8581" y="4322"/>
                    <a:pt x="12139" y="0"/>
                    <a:pt x="10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07"/>
            <p:cNvSpPr/>
            <p:nvPr/>
          </p:nvSpPr>
          <p:spPr>
            <a:xfrm>
              <a:off x="5435925" y="3400513"/>
              <a:ext cx="200450" cy="142775"/>
            </a:xfrm>
            <a:custGeom>
              <a:avLst/>
              <a:gdLst/>
              <a:ahLst/>
              <a:cxnLst/>
              <a:rect l="l" t="t" r="r" b="b"/>
              <a:pathLst>
                <a:path w="8018" h="5711" extrusionOk="0">
                  <a:moveTo>
                    <a:pt x="6081" y="0"/>
                  </a:moveTo>
                  <a:cubicBezTo>
                    <a:pt x="5975" y="0"/>
                    <a:pt x="5853" y="13"/>
                    <a:pt x="5713" y="40"/>
                  </a:cubicBezTo>
                  <a:cubicBezTo>
                    <a:pt x="5294" y="124"/>
                    <a:pt x="4562" y="207"/>
                    <a:pt x="3746" y="312"/>
                  </a:cubicBezTo>
                  <a:cubicBezTo>
                    <a:pt x="2365" y="1609"/>
                    <a:pt x="273" y="3890"/>
                    <a:pt x="1" y="5710"/>
                  </a:cubicBezTo>
                  <a:cubicBezTo>
                    <a:pt x="1131" y="5543"/>
                    <a:pt x="2260" y="5250"/>
                    <a:pt x="2909" y="4957"/>
                  </a:cubicBezTo>
                  <a:cubicBezTo>
                    <a:pt x="4457" y="4322"/>
                    <a:pt x="8017" y="0"/>
                    <a:pt x="6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07"/>
            <p:cNvSpPr/>
            <p:nvPr/>
          </p:nvSpPr>
          <p:spPr>
            <a:xfrm>
              <a:off x="7594200" y="3369588"/>
              <a:ext cx="87375" cy="139175"/>
            </a:xfrm>
            <a:custGeom>
              <a:avLst/>
              <a:gdLst/>
              <a:ahLst/>
              <a:cxnLst/>
              <a:rect l="l" t="t" r="r" b="b"/>
              <a:pathLst>
                <a:path w="3495" h="5567" extrusionOk="0">
                  <a:moveTo>
                    <a:pt x="482" y="1"/>
                  </a:moveTo>
                  <a:cubicBezTo>
                    <a:pt x="210" y="1"/>
                    <a:pt x="1" y="231"/>
                    <a:pt x="1" y="503"/>
                  </a:cubicBezTo>
                  <a:lnTo>
                    <a:pt x="1" y="5064"/>
                  </a:lnTo>
                  <a:cubicBezTo>
                    <a:pt x="1" y="5357"/>
                    <a:pt x="231" y="5566"/>
                    <a:pt x="482" y="5566"/>
                  </a:cubicBezTo>
                  <a:lnTo>
                    <a:pt x="3495" y="5566"/>
                  </a:lnTo>
                  <a:cubicBezTo>
                    <a:pt x="3390" y="5336"/>
                    <a:pt x="3348" y="5106"/>
                    <a:pt x="3348" y="4897"/>
                  </a:cubicBezTo>
                  <a:lnTo>
                    <a:pt x="3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16;p50">
            <a:extLst>
              <a:ext uri="{FF2B5EF4-FFF2-40B4-BE49-F238E27FC236}">
                <a16:creationId xmlns:a16="http://schemas.microsoft.com/office/drawing/2014/main" id="{F439DF34-AB4B-7072-3707-6F57D5A1C2CD}"/>
              </a:ext>
            </a:extLst>
          </p:cNvPr>
          <p:cNvSpPr txBox="1">
            <a:spLocks/>
          </p:cNvSpPr>
          <p:nvPr/>
        </p:nvSpPr>
        <p:spPr>
          <a:xfrm>
            <a:off x="691859" y="1276463"/>
            <a:ext cx="4416911" cy="3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Berdasarkan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pernyataan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masalah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di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atas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pasar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membutuhkan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alat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memprediksi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1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`Harga`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mobil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bekas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menentukan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harga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jual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terbaik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 Guna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menjadi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alat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bantu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bagi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pasar/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pemangku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kepentingan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untuk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membuat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ID" b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keputusan</a:t>
            </a:r>
            <a:r>
              <a:rPr lang="en-ID" b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105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9"/>
          <p:cNvSpPr txBox="1">
            <a:spLocks noGrp="1"/>
          </p:cNvSpPr>
          <p:nvPr>
            <p:ph type="title"/>
          </p:nvPr>
        </p:nvSpPr>
        <p:spPr>
          <a:xfrm>
            <a:off x="600891" y="1008418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Analytic Approach</a:t>
            </a:r>
            <a:endParaRPr sz="2200" dirty="0"/>
          </a:p>
        </p:txBody>
      </p:sp>
      <p:grpSp>
        <p:nvGrpSpPr>
          <p:cNvPr id="996" name="Google Shape;996;p49"/>
          <p:cNvGrpSpPr/>
          <p:nvPr/>
        </p:nvGrpSpPr>
        <p:grpSpPr>
          <a:xfrm>
            <a:off x="4116886" y="-147566"/>
            <a:ext cx="5493455" cy="5645342"/>
            <a:chOff x="4116886" y="-147566"/>
            <a:chExt cx="5493455" cy="5645342"/>
          </a:xfrm>
        </p:grpSpPr>
        <p:grpSp>
          <p:nvGrpSpPr>
            <p:cNvPr id="997" name="Google Shape;997;p49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998" name="Google Shape;998;p49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0548" h="151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19" extrusionOk="0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019" extrusionOk="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86" extrusionOk="0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90" extrusionOk="0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86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90" extrusionOk="0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2938" extrusionOk="0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0237" h="4279" extrusionOk="0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26685" extrusionOk="0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617" extrusionOk="0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19" extrusionOk="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765" extrusionOk="0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764" extrusionOk="0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4" extrusionOk="0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4319" extrusionOk="0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765" extrusionOk="0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764" extrusionOk="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0" extrusionOk="0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4" extrusionOk="0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2157" extrusionOk="0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0516" extrusionOk="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336" extrusionOk="0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1336" extrusionOk="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237" extrusionOk="0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237" extrusionOk="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505" extrusionOk="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509" extrusionOk="0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5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9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30577" extrusionOk="0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9299" extrusionOk="0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5464" extrusionOk="0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6809" extrusionOk="0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5225" extrusionOk="0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416" extrusionOk="0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5225" extrusionOk="0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416" extrusionOk="0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60" extrusionOk="0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7915" h="10005" extrusionOk="0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8003" extrusionOk="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698" extrusionOk="0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2633" extrusionOk="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667" extrusionOk="0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633" extrusionOk="0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7" extrusionOk="0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035" extrusionOk="0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119" extrusionOk="0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035" extrusionOk="0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119" extrusionOk="0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012" extrusionOk="0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12" extrusionOk="0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125" extrusionOk="0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126" extrusionOk="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25" extrusionOk="0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126" extrusionOk="0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avLst/>
                <a:gdLst/>
                <a:ahLst/>
                <a:cxnLst/>
                <a:rect l="l" t="t" r="r" b="b"/>
                <a:pathLst>
                  <a:path w="13214" h="31642" extrusionOk="0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28482" extrusionOk="0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3479" extrusionOk="0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479" extrusionOk="0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3169" extrusionOk="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7127" extrusionOk="0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4165" extrusionOk="0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759" extrusionOk="0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7127" extrusionOk="0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4165" extrusionOk="0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759" extrusionOk="0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6712" extrusionOk="0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372" extrusionOk="0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9" extrusionOk="0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060" extrusionOk="0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25" extrusionOk="0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59" extrusionOk="0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060" extrusionOk="0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25" extrusionOk="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9" extrusionOk="0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123" extrusionOk="0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70" extrusionOk="0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23" extrusionOk="0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0" extrusionOk="0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9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86" extrusionOk="0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486" extrusionOk="0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6" extrusionOk="0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7" extrusionOk="0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6" extrusionOk="0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7" extrusionOk="0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avLst/>
                <a:gdLst/>
                <a:ahLst/>
                <a:cxnLst/>
                <a:rect l="l" t="t" r="r" b="b"/>
                <a:pathLst>
                  <a:path w="14985" h="28491" extrusionOk="0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4409" extrusionOk="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7627" h="8181" extrusionOk="0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2" extrusionOk="0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277" extrusionOk="0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7365" extrusionOk="0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6552" extrusionOk="0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759" extrusionOk="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552" extrusionOk="0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759" extrusionOk="0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4431" extrusionOk="0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3272" extrusionOk="0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74" extrusionOk="0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85" extrusionOk="0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368" extrusionOk="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68" extrusionOk="0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14373" extrusionOk="0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1501" extrusionOk="0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49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1207" name="Google Shape;1207;p49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9" name="Google Shape;1209;p49"/>
          <p:cNvSpPr txBox="1">
            <a:spLocks noGrp="1"/>
          </p:cNvSpPr>
          <p:nvPr>
            <p:ph type="subTitle" idx="1"/>
          </p:nvPr>
        </p:nvSpPr>
        <p:spPr>
          <a:xfrm>
            <a:off x="600088" y="1624874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300" dirty="0" err="1"/>
              <a:t>Menganalisis</a:t>
            </a:r>
            <a:r>
              <a:rPr lang="en-ID" sz="1300" dirty="0"/>
              <a:t> data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dapat</a:t>
            </a:r>
            <a:r>
              <a:rPr lang="en-ID" sz="1300" dirty="0"/>
              <a:t> </a:t>
            </a:r>
            <a:r>
              <a:rPr lang="en-ID" sz="1300" dirty="0" err="1"/>
              <a:t>menemukan</a:t>
            </a:r>
            <a:r>
              <a:rPr lang="en-ID" sz="1300" dirty="0"/>
              <a:t> </a:t>
            </a:r>
            <a:r>
              <a:rPr lang="en-ID" sz="1300" dirty="0" err="1"/>
              <a:t>pola</a:t>
            </a:r>
            <a:r>
              <a:rPr lang="en-ID" sz="1300" dirty="0"/>
              <a:t> </a:t>
            </a:r>
            <a:r>
              <a:rPr lang="en-ID" sz="1300" dirty="0" err="1"/>
              <a:t>dari</a:t>
            </a:r>
            <a:r>
              <a:rPr lang="en-ID" sz="1300" dirty="0"/>
              <a:t> </a:t>
            </a:r>
            <a:r>
              <a:rPr lang="en-ID" sz="1300" dirty="0" err="1"/>
              <a:t>fitur</a:t>
            </a:r>
            <a:r>
              <a:rPr lang="en-ID" sz="1300" dirty="0"/>
              <a:t> yang </a:t>
            </a:r>
            <a:r>
              <a:rPr lang="en-ID" sz="1300" dirty="0" err="1"/>
              <a:t>ada</a:t>
            </a:r>
            <a:r>
              <a:rPr lang="en-ID" sz="1300" dirty="0"/>
              <a:t> yang </a:t>
            </a:r>
            <a:r>
              <a:rPr lang="en-ID" sz="1300" dirty="0" err="1"/>
              <a:t>dapat</a:t>
            </a:r>
            <a:r>
              <a:rPr lang="en-ID" sz="1300" dirty="0"/>
              <a:t> </a:t>
            </a:r>
            <a:r>
              <a:rPr lang="en-ID" sz="1300" dirty="0" err="1"/>
              <a:t>membedakan</a:t>
            </a:r>
            <a:r>
              <a:rPr lang="en-ID" sz="1300" dirty="0"/>
              <a:t> </a:t>
            </a:r>
            <a:r>
              <a:rPr lang="en-ID" sz="1300" dirty="0" err="1"/>
              <a:t>satu</a:t>
            </a:r>
            <a:r>
              <a:rPr lang="en-ID" sz="1300" dirty="0"/>
              <a:t> </a:t>
            </a:r>
            <a:r>
              <a:rPr lang="en-ID" sz="1300" dirty="0" err="1"/>
              <a:t>mobil</a:t>
            </a:r>
            <a:r>
              <a:rPr lang="en-ID" sz="1300" dirty="0"/>
              <a:t> </a:t>
            </a:r>
            <a:r>
              <a:rPr lang="en-ID" sz="1300" dirty="0" err="1"/>
              <a:t>dengan</a:t>
            </a:r>
            <a:r>
              <a:rPr lang="en-ID" sz="1300" dirty="0"/>
              <a:t> </a:t>
            </a:r>
            <a:r>
              <a:rPr lang="en-ID" sz="1300" dirty="0" err="1"/>
              <a:t>mobil</a:t>
            </a:r>
            <a:r>
              <a:rPr lang="en-ID" sz="1300" dirty="0"/>
              <a:t> </a:t>
            </a:r>
            <a:r>
              <a:rPr lang="en-ID" sz="1300" dirty="0" err="1"/>
              <a:t>lainnya</a:t>
            </a:r>
            <a:r>
              <a:rPr lang="en-ID" sz="1300" dirty="0"/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300" dirty="0"/>
              <a:t>Serta </a:t>
            </a:r>
            <a:r>
              <a:rPr lang="en-ID" sz="1300" dirty="0" err="1"/>
              <a:t>membuat</a:t>
            </a:r>
            <a:r>
              <a:rPr lang="en-ID" sz="1300" dirty="0"/>
              <a:t> </a:t>
            </a:r>
            <a:r>
              <a:rPr lang="en-ID" sz="1300" dirty="0" err="1"/>
              <a:t>sebuah</a:t>
            </a:r>
            <a:r>
              <a:rPr lang="en-ID" sz="1300" dirty="0"/>
              <a:t> model </a:t>
            </a:r>
            <a:r>
              <a:rPr lang="en-ID" sz="1300" dirty="0" err="1"/>
              <a:t>regresi</a:t>
            </a:r>
            <a:r>
              <a:rPr lang="en-ID" sz="1300" dirty="0"/>
              <a:t> </a:t>
            </a:r>
            <a:r>
              <a:rPr lang="en-ID" sz="1300" dirty="0" err="1"/>
              <a:t>sebagai</a:t>
            </a:r>
            <a:r>
              <a:rPr lang="en-ID" sz="1300" dirty="0"/>
              <a:t> </a:t>
            </a:r>
            <a:r>
              <a:rPr lang="en-ID" sz="1300" dirty="0" err="1"/>
              <a:t>alat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membantu</a:t>
            </a:r>
            <a:r>
              <a:rPr lang="en-ID" sz="1300" dirty="0"/>
              <a:t> pasar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membuat</a:t>
            </a:r>
            <a:r>
              <a:rPr lang="en-ID" sz="1300" dirty="0"/>
              <a:t> </a:t>
            </a:r>
            <a:r>
              <a:rPr lang="en-ID" sz="1300" dirty="0" err="1"/>
              <a:t>keputusan</a:t>
            </a:r>
            <a:r>
              <a:rPr lang="en-ID" sz="1300" dirty="0"/>
              <a:t> yang </a:t>
            </a:r>
            <a:r>
              <a:rPr lang="en-ID" sz="1300" dirty="0" err="1"/>
              <a:t>lebih</a:t>
            </a:r>
            <a:r>
              <a:rPr lang="en-ID" sz="1300" dirty="0"/>
              <a:t> </a:t>
            </a:r>
            <a:r>
              <a:rPr lang="en-ID" sz="1300" dirty="0" err="1"/>
              <a:t>baik</a:t>
            </a:r>
            <a:r>
              <a:rPr lang="en-ID" sz="1300" dirty="0"/>
              <a:t> dan </a:t>
            </a:r>
            <a:r>
              <a:rPr lang="en-ID" sz="1300" dirty="0" err="1"/>
              <a:t>terbaik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menjual</a:t>
            </a:r>
            <a:r>
              <a:rPr lang="en-ID" sz="1300" dirty="0"/>
              <a:t>/ </a:t>
            </a:r>
            <a:r>
              <a:rPr lang="en-ID" sz="1300" dirty="0" err="1"/>
              <a:t>membeli</a:t>
            </a:r>
            <a:r>
              <a:rPr lang="en-ID" sz="1300" dirty="0"/>
              <a:t> </a:t>
            </a:r>
            <a:r>
              <a:rPr lang="en-ID" sz="1300" dirty="0" err="1"/>
              <a:t>mobil</a:t>
            </a:r>
            <a:r>
              <a:rPr lang="en-ID" sz="1300" dirty="0"/>
              <a:t> </a:t>
            </a:r>
            <a:r>
              <a:rPr lang="en-ID" sz="1300" dirty="0" err="1"/>
              <a:t>bekas</a:t>
            </a:r>
            <a:r>
              <a:rPr lang="en-ID" sz="1300" dirty="0"/>
              <a:t>. Dan </a:t>
            </a:r>
            <a:r>
              <a:rPr lang="en-ID" sz="1300" dirty="0" err="1"/>
              <a:t>bertujuan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menghindari</a:t>
            </a:r>
            <a:r>
              <a:rPr lang="en-ID" sz="1300" dirty="0"/>
              <a:t> </a:t>
            </a:r>
            <a:r>
              <a:rPr lang="en-ID" sz="1300" dirty="0" err="1"/>
              <a:t>harga</a:t>
            </a:r>
            <a:r>
              <a:rPr lang="en-ID" sz="1300" dirty="0"/>
              <a:t> </a:t>
            </a:r>
            <a:r>
              <a:rPr lang="en-ID" sz="1300" dirty="0" err="1"/>
              <a:t>mobil</a:t>
            </a:r>
            <a:r>
              <a:rPr lang="en-ID" sz="1300" dirty="0"/>
              <a:t> </a:t>
            </a:r>
            <a:r>
              <a:rPr lang="en-ID" sz="1300" dirty="0" err="1"/>
              <a:t>bekas</a:t>
            </a:r>
            <a:r>
              <a:rPr lang="en-ID" sz="1300" dirty="0"/>
              <a:t> yang </a:t>
            </a:r>
            <a:r>
              <a:rPr lang="en-ID" sz="1300" b="1" i="1" dirty="0"/>
              <a:t>overprice</a:t>
            </a:r>
            <a:r>
              <a:rPr lang="en-ID" sz="1300" dirty="0"/>
              <a:t> </a:t>
            </a:r>
            <a:r>
              <a:rPr lang="en-ID" sz="1300" dirty="0" err="1"/>
              <a:t>atau</a:t>
            </a:r>
            <a:r>
              <a:rPr lang="en-ID" sz="1300" dirty="0"/>
              <a:t> </a:t>
            </a:r>
            <a:r>
              <a:rPr lang="en-ID" sz="1300" b="1" i="1" dirty="0" err="1"/>
              <a:t>underprice</a:t>
            </a:r>
            <a:endParaRPr lang="en-ID" sz="13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42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6" name="Google Shape;1936;p66"/>
          <p:cNvGrpSpPr/>
          <p:nvPr/>
        </p:nvGrpSpPr>
        <p:grpSpPr>
          <a:xfrm>
            <a:off x="2730822" y="2218375"/>
            <a:ext cx="3715427" cy="1456567"/>
            <a:chOff x="2597979" y="1949933"/>
            <a:chExt cx="3872253" cy="1518048"/>
          </a:xfrm>
        </p:grpSpPr>
        <p:sp>
          <p:nvSpPr>
            <p:cNvPr id="1937" name="Google Shape;1937;p66"/>
            <p:cNvSpPr/>
            <p:nvPr/>
          </p:nvSpPr>
          <p:spPr>
            <a:xfrm>
              <a:off x="2714593" y="2496963"/>
              <a:ext cx="3583927" cy="701520"/>
            </a:xfrm>
            <a:custGeom>
              <a:avLst/>
              <a:gdLst/>
              <a:ahLst/>
              <a:cxnLst/>
              <a:rect l="l" t="t" r="r" b="b"/>
              <a:pathLst>
                <a:path w="31225" h="6112" extrusionOk="0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2888251" y="1986547"/>
              <a:ext cx="2610959" cy="498823"/>
            </a:xfrm>
            <a:custGeom>
              <a:avLst/>
              <a:gdLst/>
              <a:ahLst/>
              <a:cxnLst/>
              <a:rect l="l" t="t" r="r" b="b"/>
              <a:pathLst>
                <a:path w="22748" h="4346" extrusionOk="0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3041594" y="2045542"/>
              <a:ext cx="2075981" cy="553801"/>
            </a:xfrm>
            <a:custGeom>
              <a:avLst/>
              <a:gdLst/>
              <a:ahLst/>
              <a:cxnLst/>
              <a:rect l="l" t="t" r="r" b="b"/>
              <a:pathLst>
                <a:path w="18087" h="4825" extrusionOk="0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2644234" y="2525428"/>
              <a:ext cx="3793282" cy="769813"/>
            </a:xfrm>
            <a:custGeom>
              <a:avLst/>
              <a:gdLst/>
              <a:ahLst/>
              <a:cxnLst/>
              <a:rect l="l" t="t" r="r" b="b"/>
              <a:pathLst>
                <a:path w="33049" h="6707" extrusionOk="0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2944263" y="1949933"/>
              <a:ext cx="2331820" cy="491018"/>
            </a:xfrm>
            <a:custGeom>
              <a:avLst/>
              <a:gdLst/>
              <a:ahLst/>
              <a:cxnLst/>
              <a:rect l="l" t="t" r="r" b="b"/>
              <a:pathLst>
                <a:path w="20316" h="4278" extrusionOk="0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2597979" y="2355212"/>
              <a:ext cx="3872249" cy="772453"/>
            </a:xfrm>
            <a:custGeom>
              <a:avLst/>
              <a:gdLst/>
              <a:ahLst/>
              <a:cxnLst/>
              <a:rect l="l" t="t" r="r" b="b"/>
              <a:pathLst>
                <a:path w="33737" h="6730" extrusionOk="0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4056917" y="2430162"/>
              <a:ext cx="138766" cy="99856"/>
            </a:xfrm>
            <a:custGeom>
              <a:avLst/>
              <a:gdLst/>
              <a:ahLst/>
              <a:cxnLst/>
              <a:rect l="l" t="t" r="r" b="b"/>
              <a:pathLst>
                <a:path w="1209" h="870" extrusionOk="0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2597979" y="2694954"/>
              <a:ext cx="217044" cy="346628"/>
            </a:xfrm>
            <a:custGeom>
              <a:avLst/>
              <a:gdLst/>
              <a:ahLst/>
              <a:cxnLst/>
              <a:rect l="l" t="t" r="r" b="b"/>
              <a:pathLst>
                <a:path w="1891" h="3020" extrusionOk="0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6"/>
            <p:cNvSpPr/>
            <p:nvPr/>
          </p:nvSpPr>
          <p:spPr>
            <a:xfrm>
              <a:off x="3476142" y="2672802"/>
              <a:ext cx="1955349" cy="451879"/>
            </a:xfrm>
            <a:custGeom>
              <a:avLst/>
              <a:gdLst/>
              <a:ahLst/>
              <a:cxnLst/>
              <a:rect l="l" t="t" r="r" b="b"/>
              <a:pathLst>
                <a:path w="17036" h="3937" extrusionOk="0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6"/>
            <p:cNvSpPr/>
            <p:nvPr/>
          </p:nvSpPr>
          <p:spPr>
            <a:xfrm>
              <a:off x="6336057" y="3022071"/>
              <a:ext cx="124534" cy="105595"/>
            </a:xfrm>
            <a:custGeom>
              <a:avLst/>
              <a:gdLst/>
              <a:ahLst/>
              <a:cxnLst/>
              <a:rect l="l" t="t" r="r" b="b"/>
              <a:pathLst>
                <a:path w="1085" h="920" extrusionOk="0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6333991" y="3011970"/>
              <a:ext cx="136241" cy="45452"/>
            </a:xfrm>
            <a:custGeom>
              <a:avLst/>
              <a:gdLst/>
              <a:ahLst/>
              <a:cxnLst/>
              <a:rect l="l" t="t" r="r" b="b"/>
              <a:pathLst>
                <a:path w="1187" h="396" extrusionOk="0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5202169" y="2434753"/>
              <a:ext cx="1215609" cy="387259"/>
            </a:xfrm>
            <a:custGeom>
              <a:avLst/>
              <a:gdLst/>
              <a:ahLst/>
              <a:cxnLst/>
              <a:rect l="l" t="t" r="r" b="b"/>
              <a:pathLst>
                <a:path w="10591" h="3374" extrusionOk="0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5499098" y="2757279"/>
              <a:ext cx="710358" cy="710702"/>
            </a:xfrm>
            <a:custGeom>
              <a:avLst/>
              <a:gdLst/>
              <a:ahLst/>
              <a:cxnLst/>
              <a:rect l="l" t="t" r="r" b="b"/>
              <a:pathLst>
                <a:path w="6189" h="6192" extrusionOk="0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5628567" y="2880435"/>
              <a:ext cx="451420" cy="451994"/>
            </a:xfrm>
            <a:custGeom>
              <a:avLst/>
              <a:gdLst/>
              <a:ahLst/>
              <a:cxnLst/>
              <a:rect l="l" t="t" r="r" b="b"/>
              <a:pathLst>
                <a:path w="3933" h="3938" extrusionOk="0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570592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5646932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5619385" y="2864710"/>
              <a:ext cx="480000" cy="480459"/>
            </a:xfrm>
            <a:custGeom>
              <a:avLst/>
              <a:gdLst/>
              <a:ahLst/>
              <a:cxnLst/>
              <a:rect l="l" t="t" r="r" b="b"/>
              <a:pathLst>
                <a:path w="4182" h="4186" extrusionOk="0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5787994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5821164" y="3074065"/>
              <a:ext cx="66227" cy="65882"/>
            </a:xfrm>
            <a:custGeom>
              <a:avLst/>
              <a:gdLst/>
              <a:ahLst/>
              <a:cxnLst/>
              <a:rect l="l" t="t" r="r" b="b"/>
              <a:pathLst>
                <a:path w="577" h="574" extrusionOk="0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2783459" y="2757279"/>
              <a:ext cx="710702" cy="710702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6"/>
            <p:cNvSpPr/>
            <p:nvPr/>
          </p:nvSpPr>
          <p:spPr>
            <a:xfrm>
              <a:off x="2912814" y="2880435"/>
              <a:ext cx="451994" cy="451994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6"/>
            <p:cNvSpPr/>
            <p:nvPr/>
          </p:nvSpPr>
          <p:spPr>
            <a:xfrm>
              <a:off x="299074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2931637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2903631" y="2864710"/>
              <a:ext cx="480459" cy="480459"/>
            </a:xfrm>
            <a:custGeom>
              <a:avLst/>
              <a:gdLst/>
              <a:ahLst/>
              <a:cxnLst/>
              <a:rect l="l" t="t" r="r" b="b"/>
              <a:pathLst>
                <a:path w="4186" h="4186" extrusionOk="0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3072699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3105755" y="3074065"/>
              <a:ext cx="65997" cy="65882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6120045" y="2544251"/>
              <a:ext cx="255954" cy="240918"/>
            </a:xfrm>
            <a:custGeom>
              <a:avLst/>
              <a:gdLst/>
              <a:ahLst/>
              <a:cxnLst/>
              <a:rect l="l" t="t" r="r" b="b"/>
              <a:pathLst>
                <a:path w="2230" h="2099" extrusionOk="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6"/>
            <p:cNvSpPr/>
            <p:nvPr/>
          </p:nvSpPr>
          <p:spPr>
            <a:xfrm>
              <a:off x="6126817" y="2547809"/>
              <a:ext cx="242984" cy="230129"/>
            </a:xfrm>
            <a:custGeom>
              <a:avLst/>
              <a:gdLst/>
              <a:ahLst/>
              <a:cxnLst/>
              <a:rect l="l" t="t" r="r" b="b"/>
              <a:pathLst>
                <a:path w="2117" h="2005" extrusionOk="0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6"/>
            <p:cNvSpPr/>
            <p:nvPr/>
          </p:nvSpPr>
          <p:spPr>
            <a:xfrm>
              <a:off x="6134393" y="2552400"/>
              <a:ext cx="229325" cy="218077"/>
            </a:xfrm>
            <a:custGeom>
              <a:avLst/>
              <a:gdLst/>
              <a:ahLst/>
              <a:cxnLst/>
              <a:rect l="l" t="t" r="r" b="b"/>
              <a:pathLst>
                <a:path w="1998" h="1900" extrusionOk="0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6"/>
            <p:cNvSpPr/>
            <p:nvPr/>
          </p:nvSpPr>
          <p:spPr>
            <a:xfrm>
              <a:off x="2752814" y="2456102"/>
              <a:ext cx="75409" cy="229899"/>
            </a:xfrm>
            <a:custGeom>
              <a:avLst/>
              <a:gdLst/>
              <a:ahLst/>
              <a:cxnLst/>
              <a:rect l="l" t="t" r="r" b="b"/>
              <a:pathLst>
                <a:path w="657" h="2003" extrusionOk="0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6"/>
            <p:cNvSpPr/>
            <p:nvPr/>
          </p:nvSpPr>
          <p:spPr>
            <a:xfrm>
              <a:off x="2755913" y="2464251"/>
              <a:ext cx="61176" cy="213601"/>
            </a:xfrm>
            <a:custGeom>
              <a:avLst/>
              <a:gdLst/>
              <a:ahLst/>
              <a:cxnLst/>
              <a:rect l="l" t="t" r="r" b="b"/>
              <a:pathLst>
                <a:path w="533" h="1861" extrusionOk="0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6"/>
            <p:cNvSpPr/>
            <p:nvPr/>
          </p:nvSpPr>
          <p:spPr>
            <a:xfrm>
              <a:off x="4914536" y="2314122"/>
              <a:ext cx="225079" cy="215437"/>
            </a:xfrm>
            <a:custGeom>
              <a:avLst/>
              <a:gdLst/>
              <a:ahLst/>
              <a:cxnLst/>
              <a:rect l="l" t="t" r="r" b="b"/>
              <a:pathLst>
                <a:path w="1961" h="1877" extrusionOk="0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6"/>
            <p:cNvSpPr/>
            <p:nvPr/>
          </p:nvSpPr>
          <p:spPr>
            <a:xfrm>
              <a:off x="4023861" y="2455184"/>
              <a:ext cx="204878" cy="53486"/>
            </a:xfrm>
            <a:custGeom>
              <a:avLst/>
              <a:gdLst/>
              <a:ahLst/>
              <a:cxnLst/>
              <a:rect l="l" t="t" r="r" b="b"/>
              <a:pathLst>
                <a:path w="1785" h="466" extrusionOk="0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70" name="Google Shape;1970;p66"/>
          <p:cNvCxnSpPr/>
          <p:nvPr/>
        </p:nvCxnSpPr>
        <p:spPr>
          <a:xfrm rot="-5400000">
            <a:off x="5493326" y="3587292"/>
            <a:ext cx="1398600" cy="281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71" name="Google Shape;1971;p66"/>
          <p:cNvSpPr/>
          <p:nvPr/>
        </p:nvSpPr>
        <p:spPr>
          <a:xfrm>
            <a:off x="5909472" y="3885968"/>
            <a:ext cx="701929" cy="664857"/>
          </a:xfrm>
          <a:custGeom>
            <a:avLst/>
            <a:gdLst/>
            <a:ahLst/>
            <a:cxnLst/>
            <a:rect l="l" t="t" r="r" b="b"/>
            <a:pathLst>
              <a:path w="9499" h="9500" extrusionOk="0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</a:t>
            </a:r>
            <a:endParaRPr dirty="0"/>
          </a:p>
        </p:txBody>
      </p:sp>
      <p:sp>
        <p:nvSpPr>
          <p:cNvPr id="1973" name="Google Shape;1973;p66"/>
          <p:cNvSpPr txBox="1">
            <a:spLocks noGrp="1"/>
          </p:cNvSpPr>
          <p:nvPr>
            <p:ph type="subTitle" idx="1"/>
          </p:nvPr>
        </p:nvSpPr>
        <p:spPr>
          <a:xfrm>
            <a:off x="787581" y="1477649"/>
            <a:ext cx="1676400" cy="612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 (Mean Absolute Error)</a:t>
            </a:r>
            <a:endParaRPr lang="en-ID" dirty="0"/>
          </a:p>
        </p:txBody>
      </p:sp>
      <p:sp>
        <p:nvSpPr>
          <p:cNvPr id="1976" name="Google Shape;1976;p66"/>
          <p:cNvSpPr txBox="1">
            <a:spLocks noGrp="1"/>
          </p:cNvSpPr>
          <p:nvPr>
            <p:ph type="subTitle" idx="4"/>
          </p:nvPr>
        </p:nvSpPr>
        <p:spPr>
          <a:xfrm>
            <a:off x="793802" y="3761690"/>
            <a:ext cx="1676400" cy="85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MAPE (Mean Absolute Percentage Error) </a:t>
            </a:r>
          </a:p>
        </p:txBody>
      </p:sp>
      <p:sp>
        <p:nvSpPr>
          <p:cNvPr id="1977" name="Google Shape;1977;p66"/>
          <p:cNvSpPr txBox="1">
            <a:spLocks noGrp="1"/>
          </p:cNvSpPr>
          <p:nvPr>
            <p:ph type="subTitle" idx="5"/>
          </p:nvPr>
        </p:nvSpPr>
        <p:spPr>
          <a:xfrm>
            <a:off x="6687461" y="1490123"/>
            <a:ext cx="16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RMSE (Root Mean Squared Error)</a:t>
            </a:r>
          </a:p>
        </p:txBody>
      </p:sp>
      <p:sp>
        <p:nvSpPr>
          <p:cNvPr id="1978" name="Google Shape;1978;p66"/>
          <p:cNvSpPr txBox="1">
            <a:spLocks noGrp="1"/>
          </p:cNvSpPr>
          <p:nvPr>
            <p:ph type="subTitle" idx="6"/>
          </p:nvPr>
        </p:nvSpPr>
        <p:spPr>
          <a:xfrm>
            <a:off x="6694498" y="4086846"/>
            <a:ext cx="1655700" cy="2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R-SQUARED</a:t>
            </a:r>
            <a:endParaRPr dirty="0"/>
          </a:p>
        </p:txBody>
      </p:sp>
      <p:sp>
        <p:nvSpPr>
          <p:cNvPr id="1981" name="Google Shape;1981;p66"/>
          <p:cNvSpPr/>
          <p:nvPr/>
        </p:nvSpPr>
        <p:spPr>
          <a:xfrm>
            <a:off x="2557125" y="1425495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2" name="Google Shape;1982;p66"/>
          <p:cNvCxnSpPr/>
          <p:nvPr/>
        </p:nvCxnSpPr>
        <p:spPr>
          <a:xfrm flipH="1">
            <a:off x="4814430" y="1783726"/>
            <a:ext cx="1115400" cy="1100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66"/>
          <p:cNvCxnSpPr/>
          <p:nvPr/>
        </p:nvCxnSpPr>
        <p:spPr>
          <a:xfrm>
            <a:off x="3255843" y="1791354"/>
            <a:ext cx="1169100" cy="664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84" name="Google Shape;1984;p66"/>
          <p:cNvCxnSpPr/>
          <p:nvPr/>
        </p:nvCxnSpPr>
        <p:spPr>
          <a:xfrm rot="-5400000">
            <a:off x="3044391" y="3394978"/>
            <a:ext cx="1061400" cy="789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85" name="Google Shape;1985;p66"/>
          <p:cNvSpPr/>
          <p:nvPr/>
        </p:nvSpPr>
        <p:spPr>
          <a:xfrm>
            <a:off x="2557137" y="3876301"/>
            <a:ext cx="701929" cy="701931"/>
          </a:xfrm>
          <a:custGeom>
            <a:avLst/>
            <a:gdLst/>
            <a:ahLst/>
            <a:cxnLst/>
            <a:rect l="l" t="t" r="r" b="b"/>
            <a:pathLst>
              <a:path w="9499" h="9500" extrusionOk="0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66"/>
          <p:cNvSpPr/>
          <p:nvPr/>
        </p:nvSpPr>
        <p:spPr>
          <a:xfrm>
            <a:off x="6076938" y="4034911"/>
            <a:ext cx="366995" cy="366982"/>
          </a:xfrm>
          <a:custGeom>
            <a:avLst/>
            <a:gdLst/>
            <a:ahLst/>
            <a:cxnLst/>
            <a:rect l="l" t="t" r="r" b="b"/>
            <a:pathLst>
              <a:path w="5496" h="5496" extrusionOk="0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66"/>
          <p:cNvSpPr/>
          <p:nvPr/>
        </p:nvSpPr>
        <p:spPr>
          <a:xfrm>
            <a:off x="5909472" y="1408070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66"/>
          <p:cNvSpPr/>
          <p:nvPr/>
        </p:nvSpPr>
        <p:spPr>
          <a:xfrm>
            <a:off x="6090318" y="1588273"/>
            <a:ext cx="340240" cy="333999"/>
          </a:xfrm>
          <a:custGeom>
            <a:avLst/>
            <a:gdLst/>
            <a:ahLst/>
            <a:cxnLst/>
            <a:rect l="l" t="t" r="r" b="b"/>
            <a:pathLst>
              <a:path w="6379" h="6262" extrusionOk="0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" name="Google Shape;1989;p66"/>
          <p:cNvGrpSpPr/>
          <p:nvPr/>
        </p:nvGrpSpPr>
        <p:grpSpPr>
          <a:xfrm>
            <a:off x="2799778" y="4020237"/>
            <a:ext cx="216646" cy="414040"/>
            <a:chOff x="2537588" y="3575379"/>
            <a:chExt cx="295561" cy="564856"/>
          </a:xfrm>
        </p:grpSpPr>
        <p:sp>
          <p:nvSpPr>
            <p:cNvPr id="1990" name="Google Shape;1990;p66"/>
            <p:cNvSpPr/>
            <p:nvPr/>
          </p:nvSpPr>
          <p:spPr>
            <a:xfrm>
              <a:off x="2616100" y="3575379"/>
              <a:ext cx="137667" cy="137667"/>
            </a:xfrm>
            <a:custGeom>
              <a:avLst/>
              <a:gdLst/>
              <a:ahLst/>
              <a:cxnLst/>
              <a:rect l="l" t="t" r="r" b="b"/>
              <a:pathLst>
                <a:path w="1892" h="1892" extrusionOk="0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2537588" y="3656291"/>
              <a:ext cx="295561" cy="302474"/>
            </a:xfrm>
            <a:custGeom>
              <a:avLst/>
              <a:gdLst/>
              <a:ahLst/>
              <a:cxnLst/>
              <a:rect l="l" t="t" r="r" b="b"/>
              <a:pathLst>
                <a:path w="4062" h="4157" extrusionOk="0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2576007" y="3984233"/>
              <a:ext cx="41766" cy="156003"/>
            </a:xfrm>
            <a:custGeom>
              <a:avLst/>
              <a:gdLst/>
              <a:ahLst/>
              <a:cxnLst/>
              <a:rect l="l" t="t" r="r" b="b"/>
              <a:pathLst>
                <a:path w="574" h="2144" extrusionOk="0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6"/>
            <p:cNvSpPr/>
            <p:nvPr/>
          </p:nvSpPr>
          <p:spPr>
            <a:xfrm>
              <a:off x="2752385" y="3984233"/>
              <a:ext cx="41766" cy="156003"/>
            </a:xfrm>
            <a:custGeom>
              <a:avLst/>
              <a:gdLst/>
              <a:ahLst/>
              <a:cxnLst/>
              <a:rect l="l" t="t" r="r" b="b"/>
              <a:pathLst>
                <a:path w="574" h="2144" extrusionOk="0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4" name="Google Shape;1994;p66"/>
          <p:cNvGrpSpPr/>
          <p:nvPr/>
        </p:nvGrpSpPr>
        <p:grpSpPr>
          <a:xfrm>
            <a:off x="2724594" y="1586600"/>
            <a:ext cx="367001" cy="337344"/>
            <a:chOff x="787849" y="2877513"/>
            <a:chExt cx="500683" cy="460224"/>
          </a:xfrm>
        </p:grpSpPr>
        <p:sp>
          <p:nvSpPr>
            <p:cNvPr id="1995" name="Google Shape;1995;p66"/>
            <p:cNvSpPr/>
            <p:nvPr/>
          </p:nvSpPr>
          <p:spPr>
            <a:xfrm>
              <a:off x="910237" y="2877513"/>
              <a:ext cx="255833" cy="337836"/>
            </a:xfrm>
            <a:custGeom>
              <a:avLst/>
              <a:gdLst/>
              <a:ahLst/>
              <a:cxnLst/>
              <a:rect l="l" t="t" r="r" b="b"/>
              <a:pathLst>
                <a:path w="3516" h="4643" extrusionOk="0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6"/>
            <p:cNvSpPr/>
            <p:nvPr/>
          </p:nvSpPr>
          <p:spPr>
            <a:xfrm>
              <a:off x="787849" y="3066696"/>
              <a:ext cx="112127" cy="41475"/>
            </a:xfrm>
            <a:custGeom>
              <a:avLst/>
              <a:gdLst/>
              <a:ahLst/>
              <a:cxnLst/>
              <a:rect l="l" t="t" r="r" b="b"/>
              <a:pathLst>
                <a:path w="1541" h="570" extrusionOk="0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6"/>
            <p:cNvSpPr/>
            <p:nvPr/>
          </p:nvSpPr>
          <p:spPr>
            <a:xfrm>
              <a:off x="1176405" y="3066696"/>
              <a:ext cx="112127" cy="41475"/>
            </a:xfrm>
            <a:custGeom>
              <a:avLst/>
              <a:gdLst/>
              <a:ahLst/>
              <a:cxnLst/>
              <a:rect l="l" t="t" r="r" b="b"/>
              <a:pathLst>
                <a:path w="1541" h="570" extrusionOk="0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6"/>
            <p:cNvSpPr/>
            <p:nvPr/>
          </p:nvSpPr>
          <p:spPr>
            <a:xfrm>
              <a:off x="853118" y="2904071"/>
              <a:ext cx="95319" cy="91681"/>
            </a:xfrm>
            <a:custGeom>
              <a:avLst/>
              <a:gdLst/>
              <a:ahLst/>
              <a:cxnLst/>
              <a:rect l="l" t="t" r="r" b="b"/>
              <a:pathLst>
                <a:path w="1310" h="1260" extrusionOk="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6"/>
            <p:cNvSpPr/>
            <p:nvPr/>
          </p:nvSpPr>
          <p:spPr>
            <a:xfrm>
              <a:off x="1127945" y="3178823"/>
              <a:ext cx="95319" cy="91754"/>
            </a:xfrm>
            <a:custGeom>
              <a:avLst/>
              <a:gdLst/>
              <a:ahLst/>
              <a:cxnLst/>
              <a:rect l="l" t="t" r="r" b="b"/>
              <a:pathLst>
                <a:path w="1310" h="1261" extrusionOk="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6"/>
            <p:cNvSpPr/>
            <p:nvPr/>
          </p:nvSpPr>
          <p:spPr>
            <a:xfrm>
              <a:off x="853118" y="3178823"/>
              <a:ext cx="95319" cy="91754"/>
            </a:xfrm>
            <a:custGeom>
              <a:avLst/>
              <a:gdLst/>
              <a:ahLst/>
              <a:cxnLst/>
              <a:rect l="l" t="t" r="r" b="b"/>
              <a:pathLst>
                <a:path w="1310" h="1261" extrusionOk="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6"/>
            <p:cNvSpPr/>
            <p:nvPr/>
          </p:nvSpPr>
          <p:spPr>
            <a:xfrm>
              <a:off x="1127945" y="2904071"/>
              <a:ext cx="95319" cy="91681"/>
            </a:xfrm>
            <a:custGeom>
              <a:avLst/>
              <a:gdLst/>
              <a:ahLst/>
              <a:cxnLst/>
              <a:rect l="l" t="t" r="r" b="b"/>
              <a:pathLst>
                <a:path w="1310" h="1260" extrusionOk="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6"/>
            <p:cNvSpPr/>
            <p:nvPr/>
          </p:nvSpPr>
          <p:spPr>
            <a:xfrm>
              <a:off x="1017490" y="3225609"/>
              <a:ext cx="41402" cy="112127"/>
            </a:xfrm>
            <a:custGeom>
              <a:avLst/>
              <a:gdLst/>
              <a:ahLst/>
              <a:cxnLst/>
              <a:rect l="l" t="t" r="r" b="b"/>
              <a:pathLst>
                <a:path w="569" h="1541" extrusionOk="0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116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57"/>
          <p:cNvPicPr preferRelativeResize="0"/>
          <p:nvPr/>
        </p:nvPicPr>
        <p:blipFill rotWithShape="1">
          <a:blip r:embed="rId3">
            <a:alphaModFix/>
          </a:blip>
          <a:srcRect l="11660"/>
          <a:stretch/>
        </p:blipFill>
        <p:spPr>
          <a:xfrm>
            <a:off x="4584675" y="0"/>
            <a:ext cx="4559325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57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544" name="Google Shape;1544;p5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57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7"/>
          <p:cNvSpPr txBox="1">
            <a:spLocks noGrp="1"/>
          </p:cNvSpPr>
          <p:nvPr>
            <p:ph type="subTitle" idx="1"/>
          </p:nvPr>
        </p:nvSpPr>
        <p:spPr>
          <a:xfrm>
            <a:off x="550276" y="1534538"/>
            <a:ext cx="3895344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Understanding</a:t>
            </a:r>
            <a:endParaRPr dirty="0"/>
          </a:p>
        </p:txBody>
      </p:sp>
      <p:sp>
        <p:nvSpPr>
          <p:cNvPr id="1548" name="Google Shape;1548;p57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9" name="Google Shape;1549;p57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0" name="Google Shape;1550;p57"/>
          <p:cNvGrpSpPr/>
          <p:nvPr/>
        </p:nvGrpSpPr>
        <p:grpSpPr>
          <a:xfrm>
            <a:off x="1712835" y="2786246"/>
            <a:ext cx="1367069" cy="1795348"/>
            <a:chOff x="1450050" y="1031742"/>
            <a:chExt cx="400642" cy="526156"/>
          </a:xfrm>
        </p:grpSpPr>
        <p:sp>
          <p:nvSpPr>
            <p:cNvPr id="1551" name="Google Shape;1551;p57"/>
            <p:cNvSpPr/>
            <p:nvPr/>
          </p:nvSpPr>
          <p:spPr>
            <a:xfrm>
              <a:off x="1773674" y="1124196"/>
              <a:ext cx="77018" cy="30848"/>
            </a:xfrm>
            <a:custGeom>
              <a:avLst/>
              <a:gdLst/>
              <a:ahLst/>
              <a:cxnLst/>
              <a:rect l="l" t="t" r="r" b="b"/>
              <a:pathLst>
                <a:path w="3378" h="1353" extrusionOk="0">
                  <a:moveTo>
                    <a:pt x="1" y="0"/>
                  </a:moveTo>
                  <a:lnTo>
                    <a:pt x="1" y="1352"/>
                  </a:lnTo>
                  <a:lnTo>
                    <a:pt x="3378" y="1352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1450050" y="1124196"/>
              <a:ext cx="77110" cy="30848"/>
            </a:xfrm>
            <a:custGeom>
              <a:avLst/>
              <a:gdLst/>
              <a:ahLst/>
              <a:cxnLst/>
              <a:rect l="l" t="t" r="r" b="b"/>
              <a:pathLst>
                <a:path w="3382" h="1353" extrusionOk="0">
                  <a:moveTo>
                    <a:pt x="0" y="0"/>
                  </a:moveTo>
                  <a:lnTo>
                    <a:pt x="0" y="1352"/>
                  </a:lnTo>
                  <a:lnTo>
                    <a:pt x="3381" y="1352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1588766" y="1031742"/>
              <a:ext cx="200298" cy="246559"/>
            </a:xfrm>
            <a:custGeom>
              <a:avLst/>
              <a:gdLst/>
              <a:ahLst/>
              <a:cxnLst/>
              <a:rect l="l" t="t" r="r" b="b"/>
              <a:pathLst>
                <a:path w="8785" h="10814" extrusionOk="0">
                  <a:moveTo>
                    <a:pt x="5407" y="0"/>
                  </a:moveTo>
                  <a:lnTo>
                    <a:pt x="1" y="10814"/>
                  </a:lnTo>
                  <a:lnTo>
                    <a:pt x="6081" y="8110"/>
                  </a:lnTo>
                  <a:cubicBezTo>
                    <a:pt x="7574" y="8110"/>
                    <a:pt x="8785" y="6899"/>
                    <a:pt x="8785" y="5407"/>
                  </a:cubicBezTo>
                  <a:lnTo>
                    <a:pt x="8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1511679" y="1031742"/>
              <a:ext cx="169564" cy="246559"/>
            </a:xfrm>
            <a:custGeom>
              <a:avLst/>
              <a:gdLst/>
              <a:ahLst/>
              <a:cxnLst/>
              <a:rect l="l" t="t" r="r" b="b"/>
              <a:pathLst>
                <a:path w="7437" h="10814" extrusionOk="0">
                  <a:moveTo>
                    <a:pt x="1" y="0"/>
                  </a:moveTo>
                  <a:lnTo>
                    <a:pt x="1" y="5407"/>
                  </a:lnTo>
                  <a:cubicBezTo>
                    <a:pt x="1" y="6899"/>
                    <a:pt x="1212" y="8110"/>
                    <a:pt x="2704" y="8110"/>
                  </a:cubicBezTo>
                  <a:lnTo>
                    <a:pt x="7437" y="1081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1619591" y="1124196"/>
              <a:ext cx="92477" cy="123302"/>
            </a:xfrm>
            <a:custGeom>
              <a:avLst/>
              <a:gdLst/>
              <a:ahLst/>
              <a:cxnLst/>
              <a:rect l="l" t="t" r="r" b="b"/>
              <a:pathLst>
                <a:path w="4056" h="5408" extrusionOk="0">
                  <a:moveTo>
                    <a:pt x="0" y="0"/>
                  </a:moveTo>
                  <a:lnTo>
                    <a:pt x="0" y="5407"/>
                  </a:lnTo>
                  <a:lnTo>
                    <a:pt x="4055" y="5407"/>
                  </a:lnTo>
                  <a:lnTo>
                    <a:pt x="4055" y="1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1588766" y="1124196"/>
              <a:ext cx="61651" cy="123302"/>
            </a:xfrm>
            <a:custGeom>
              <a:avLst/>
              <a:gdLst/>
              <a:ahLst/>
              <a:cxnLst/>
              <a:rect l="l" t="t" r="r" b="b"/>
              <a:pathLst>
                <a:path w="2704" h="5408" extrusionOk="0">
                  <a:moveTo>
                    <a:pt x="2704" y="0"/>
                  </a:moveTo>
                  <a:lnTo>
                    <a:pt x="1" y="1352"/>
                  </a:lnTo>
                  <a:lnTo>
                    <a:pt x="1" y="5407"/>
                  </a:lnTo>
                  <a:lnTo>
                    <a:pt x="2704" y="5407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1590567" y="1216650"/>
              <a:ext cx="198497" cy="233244"/>
            </a:xfrm>
            <a:custGeom>
              <a:avLst/>
              <a:gdLst/>
              <a:ahLst/>
              <a:cxnLst/>
              <a:rect l="l" t="t" r="r" b="b"/>
              <a:pathLst>
                <a:path w="8706" h="10230" extrusionOk="0">
                  <a:moveTo>
                    <a:pt x="2625" y="0"/>
                  </a:moveTo>
                  <a:lnTo>
                    <a:pt x="1" y="10230"/>
                  </a:lnTo>
                  <a:lnTo>
                    <a:pt x="5245" y="10230"/>
                  </a:lnTo>
                  <a:lnTo>
                    <a:pt x="8706" y="7152"/>
                  </a:lnTo>
                  <a:lnTo>
                    <a:pt x="8706" y="2704"/>
                  </a:lnTo>
                  <a:cubicBezTo>
                    <a:pt x="8706" y="1215"/>
                    <a:pt x="7495" y="0"/>
                    <a:pt x="6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1511679" y="1216650"/>
              <a:ext cx="138738" cy="233244"/>
            </a:xfrm>
            <a:custGeom>
              <a:avLst/>
              <a:gdLst/>
              <a:ahLst/>
              <a:cxnLst/>
              <a:rect l="l" t="t" r="r" b="b"/>
              <a:pathLst>
                <a:path w="6085" h="10230" extrusionOk="0">
                  <a:moveTo>
                    <a:pt x="2704" y="0"/>
                  </a:moveTo>
                  <a:cubicBezTo>
                    <a:pt x="1212" y="0"/>
                    <a:pt x="1" y="1215"/>
                    <a:pt x="1" y="2704"/>
                  </a:cubicBezTo>
                  <a:lnTo>
                    <a:pt x="1" y="7152"/>
                  </a:lnTo>
                  <a:lnTo>
                    <a:pt x="3461" y="10230"/>
                  </a:lnTo>
                  <a:lnTo>
                    <a:pt x="6085" y="10230"/>
                  </a:lnTo>
                  <a:lnTo>
                    <a:pt x="6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1604133" y="1278461"/>
              <a:ext cx="115573" cy="132149"/>
            </a:xfrm>
            <a:custGeom>
              <a:avLst/>
              <a:gdLst/>
              <a:ahLst/>
              <a:cxnLst/>
              <a:rect l="l" t="t" r="r" b="b"/>
              <a:pathLst>
                <a:path w="5069" h="5796" extrusionOk="0">
                  <a:moveTo>
                    <a:pt x="2030" y="0"/>
                  </a:moveTo>
                  <a:lnTo>
                    <a:pt x="1" y="5796"/>
                  </a:lnTo>
                  <a:lnTo>
                    <a:pt x="1" y="5796"/>
                  </a:lnTo>
                  <a:lnTo>
                    <a:pt x="5069" y="4444"/>
                  </a:lnTo>
                  <a:lnTo>
                    <a:pt x="5069" y="3039"/>
                  </a:lnTo>
                  <a:cubicBezTo>
                    <a:pt x="5069" y="1362"/>
                    <a:pt x="3706" y="0"/>
                    <a:pt x="2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1581036" y="1278279"/>
              <a:ext cx="69380" cy="147630"/>
            </a:xfrm>
            <a:custGeom>
              <a:avLst/>
              <a:gdLst/>
              <a:ahLst/>
              <a:cxnLst/>
              <a:rect l="l" t="t" r="r" b="b"/>
              <a:pathLst>
                <a:path w="3043" h="6475" extrusionOk="0">
                  <a:moveTo>
                    <a:pt x="3043" y="1"/>
                  </a:moveTo>
                  <a:cubicBezTo>
                    <a:pt x="1367" y="1"/>
                    <a:pt x="1" y="1367"/>
                    <a:pt x="1" y="3043"/>
                  </a:cubicBezTo>
                  <a:lnTo>
                    <a:pt x="1" y="4449"/>
                  </a:lnTo>
                  <a:lnTo>
                    <a:pt x="3043" y="6474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1604133" y="1379784"/>
              <a:ext cx="115573" cy="177931"/>
            </a:xfrm>
            <a:custGeom>
              <a:avLst/>
              <a:gdLst/>
              <a:ahLst/>
              <a:cxnLst/>
              <a:rect l="l" t="t" r="r" b="b"/>
              <a:pathLst>
                <a:path w="5069" h="7804" extrusionOk="0">
                  <a:moveTo>
                    <a:pt x="2030" y="0"/>
                  </a:moveTo>
                  <a:lnTo>
                    <a:pt x="1" y="3904"/>
                  </a:lnTo>
                  <a:lnTo>
                    <a:pt x="2030" y="7804"/>
                  </a:lnTo>
                  <a:cubicBezTo>
                    <a:pt x="3706" y="7804"/>
                    <a:pt x="5069" y="6441"/>
                    <a:pt x="5069" y="4765"/>
                  </a:cubicBezTo>
                  <a:lnTo>
                    <a:pt x="5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1581036" y="1379784"/>
              <a:ext cx="69380" cy="178114"/>
            </a:xfrm>
            <a:custGeom>
              <a:avLst/>
              <a:gdLst/>
              <a:ahLst/>
              <a:cxnLst/>
              <a:rect l="l" t="t" r="r" b="b"/>
              <a:pathLst>
                <a:path w="3043" h="7812" extrusionOk="0">
                  <a:moveTo>
                    <a:pt x="1" y="0"/>
                  </a:moveTo>
                  <a:lnTo>
                    <a:pt x="1" y="4769"/>
                  </a:lnTo>
                  <a:cubicBezTo>
                    <a:pt x="1" y="6445"/>
                    <a:pt x="1367" y="7811"/>
                    <a:pt x="3043" y="7811"/>
                  </a:cubicBezTo>
                  <a:lnTo>
                    <a:pt x="3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1604133" y="1031742"/>
              <a:ext cx="107935" cy="123302"/>
            </a:xfrm>
            <a:custGeom>
              <a:avLst/>
              <a:gdLst/>
              <a:ahLst/>
              <a:cxnLst/>
              <a:rect l="l" t="t" r="r" b="b"/>
              <a:pathLst>
                <a:path w="4734" h="5408" extrusionOk="0">
                  <a:moveTo>
                    <a:pt x="2030" y="0"/>
                  </a:moveTo>
                  <a:lnTo>
                    <a:pt x="1" y="2704"/>
                  </a:lnTo>
                  <a:lnTo>
                    <a:pt x="2030" y="5407"/>
                  </a:lnTo>
                  <a:lnTo>
                    <a:pt x="4733" y="5407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1588766" y="1031742"/>
              <a:ext cx="61651" cy="123302"/>
            </a:xfrm>
            <a:custGeom>
              <a:avLst/>
              <a:gdLst/>
              <a:ahLst/>
              <a:cxnLst/>
              <a:rect l="l" t="t" r="r" b="b"/>
              <a:pathLst>
                <a:path w="2704" h="5408" extrusionOk="0">
                  <a:moveTo>
                    <a:pt x="1" y="0"/>
                  </a:moveTo>
                  <a:lnTo>
                    <a:pt x="1" y="5407"/>
                  </a:lnTo>
                  <a:lnTo>
                    <a:pt x="2704" y="5407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31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930</Words>
  <Application>Microsoft Office PowerPoint</Application>
  <PresentationFormat>On-screen Show (16:9)</PresentationFormat>
  <Paragraphs>187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Lato</vt:lpstr>
      <vt:lpstr>Open Sans</vt:lpstr>
      <vt:lpstr>Muli</vt:lpstr>
      <vt:lpstr>Arial</vt:lpstr>
      <vt:lpstr>Consolas</vt:lpstr>
      <vt:lpstr>Ubuntu</vt:lpstr>
      <vt:lpstr>Krona One</vt:lpstr>
      <vt:lpstr>Driving Center XL by Slidesgo</vt:lpstr>
      <vt:lpstr>Saudi Arabia Used Cars Capstone Project 3</vt:lpstr>
      <vt:lpstr>Table of Contents</vt:lpstr>
      <vt:lpstr>01</vt:lpstr>
      <vt:lpstr>Context</vt:lpstr>
      <vt:lpstr>Problem Statement</vt:lpstr>
      <vt:lpstr>Goals</vt:lpstr>
      <vt:lpstr>Analytic Approach</vt:lpstr>
      <vt:lpstr>Evaluation Metric</vt:lpstr>
      <vt:lpstr>02</vt:lpstr>
      <vt:lpstr>Attributes Information </vt:lpstr>
      <vt:lpstr>03</vt:lpstr>
      <vt:lpstr>Data Preprocessing</vt:lpstr>
      <vt:lpstr>Data Correlation</vt:lpstr>
      <vt:lpstr>04</vt:lpstr>
      <vt:lpstr>Modeling</vt:lpstr>
      <vt:lpstr>Test Result</vt:lpstr>
      <vt:lpstr>Hyperparameter Tuning </vt:lpstr>
      <vt:lpstr>Analysis of Model Prediction Results</vt:lpstr>
      <vt:lpstr>05</vt:lpstr>
      <vt:lpstr>PowerPoint Presentation</vt:lpstr>
      <vt:lpstr>06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Center Company Profile</dc:title>
  <cp:lastModifiedBy>shardiyantid</cp:lastModifiedBy>
  <cp:revision>24</cp:revision>
  <dcterms:modified xsi:type="dcterms:W3CDTF">2023-05-29T15:53:23Z</dcterms:modified>
</cp:coreProperties>
</file>